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65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E73B03-4D71-4565-8C52-4902BE6377A4}" type="doc">
      <dgm:prSet loTypeId="hierarchy" loCatId="hierarchy" qsTypeId="urn:microsoft.com/office/officeart/2005/8/quickstyle/simple2" qsCatId="simple" csTypeId="urn:microsoft.com/office/officeart/2005/8/colors/accent0_1" csCatId="accent1" phldr="0"/>
      <dgm:spPr/>
      <dgm:t>
        <a:bodyPr/>
        <a:p>
          <a:endParaRPr lang="zh-CN" altLang="en-US"/>
        </a:p>
      </dgm:t>
    </dgm:pt>
    <dgm:pt modelId="{0605F139-5EF0-48E7-A091-192233D2011D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800" b="1">
              <a:latin typeface="Verdana" panose="020B0604030504040204" charset="0"/>
              <a:cs typeface="Verdana" panose="020B0604030504040204" charset="0"/>
            </a:rPr>
            <a:t>Theorem 1.1</a:t>
          </a:r>
          <a:r>
            <a:rPr lang="en-US" altLang="zh-CN" sz="2800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2800">
            <a:latin typeface="Verdana" panose="020B0604030504040204" charset="0"/>
            <a:cs typeface="Verdana" panose="020B0604030504040204" charset="0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>
              <a:latin typeface="Verdana" panose="020B0604030504040204" charset="0"/>
              <a:cs typeface="Verdana" panose="020B0604030504040204" charset="0"/>
            </a:rPr>
            <a:t>F</a:t>
          </a:r>
          <a:r>
            <a:rPr lang="en-US" altLang="zh-CN" sz="1200">
              <a:latin typeface="Verdana" panose="020B0604030504040204" charset="0"/>
              <a:cs typeface="Verdana" panose="020B0604030504040204" charset="0"/>
            </a:rPr>
            <a:t>or any smooth function 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</a:rPr>
            <a:t>f</a:t>
          </a:r>
          <a:r>
            <a:rPr lang="en-US" altLang="zh-CN" sz="1200">
              <a:latin typeface="Verdana" panose="020B0604030504040204" charset="0"/>
              <a:cs typeface="Verdana" panose="020B0604030504040204" charset="0"/>
            </a:rPr>
            <a:t>,</a:t>
          </a:r>
          <a:r>
            <a:rPr lang="en-US" altLang="zh-CN" sz="1200" i="1">
              <a:latin typeface="Verdana" panose="020B0604030504040204" charset="0"/>
              <a:cs typeface="Verdana" panose="020B0604030504040204" charset="0"/>
            </a:rPr>
            <a:t> </a:t>
          </a:r>
          <a:r>
            <a:rPr lang="en-US" altLang="zh-CN" sz="1200">
              <a:latin typeface="Verdana" panose="020B0604030504040204" charset="0"/>
              <a:cs typeface="Verdana" panose="020B0604030504040204" charset="0"/>
            </a:rPr>
            <a:t>there exists a </a:t>
          </a:r>
          <a:r>
            <a:rPr lang="en-US" altLang="zh-CN" sz="1200" b="1">
              <a:latin typeface="Verdana" panose="020B0604030504040204" charset="0"/>
              <a:cs typeface="Verdana" panose="020B0604030504040204" charset="0"/>
            </a:rPr>
            <a:t>specific</a:t>
          </a:r>
          <a:r>
            <a:rPr lang="en-US" altLang="zh-CN" sz="1200">
              <a:latin typeface="Verdana" panose="020B0604030504040204" charset="0"/>
              <a:cs typeface="Verdana" panose="020B0604030504040204" charset="0"/>
            </a:rPr>
            <a:t> ReLU(FNN) that can approximate it with nearly optimal approximation error.</a:t>
          </a:r>
          <a:r>
            <a:rPr lang="en-US" altLang="zh-CN" sz="1200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1200">
            <a:latin typeface="Verdana" panose="020B0604030504040204" charset="0"/>
            <a:cs typeface="Verdana" panose="020B0604030504040204" charset="0"/>
          </a:endParaRPr>
        </a:p>
      </dgm:t>
    </dgm:pt>
    <dgm:pt modelId="{2AFB1B2A-8749-4E5E-9CB9-0B60F81C46F8}" cxnId="{1561A999-1A1E-4880-9036-0BADAE785E9A}" type="parTrans">
      <dgm:prSet/>
      <dgm:spPr/>
      <dgm:t>
        <a:bodyPr/>
        <a:p>
          <a:endParaRPr lang="zh-CN" altLang="en-US"/>
        </a:p>
      </dgm:t>
    </dgm:pt>
    <dgm:pt modelId="{E0FFEB56-236E-4FE9-83BF-31494E265D5A}" cxnId="{1561A999-1A1E-4880-9036-0BADAE785E9A}" type="sibTrans">
      <dgm:prSet/>
      <dgm:spPr/>
      <dgm:t>
        <a:bodyPr/>
        <a:p>
          <a:endParaRPr lang="zh-CN" altLang="en-US"/>
        </a:p>
      </dgm:t>
    </dgm:pt>
    <dgm:pt modelId="{4530EE7D-F557-4815-9ED2-EABC47F46978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Theorem </a:t>
          </a: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2</a:t>
          </a: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.1</a:t>
          </a: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2000" b="1">
            <a:latin typeface="Verdana" panose="020B0604030504040204" charset="0"/>
            <a:cs typeface="Verdana" panose="020B0604030504040204" charset="0"/>
            <a:sym typeface="+mn-ea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C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^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1 case, no other 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assumption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1100">
            <a:latin typeface="Verdana" panose="020B0604030504040204" charset="0"/>
            <a:cs typeface="Verdana" panose="020B0604030504040204" charset="0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100" b="1">
              <a:latin typeface="Verdana" panose="020B0604030504040204" charset="0"/>
              <a:cs typeface="Verdana" panose="020B0604030504040204" charset="0"/>
              <a:sym typeface="+mn-ea"/>
            </a:rPr>
            <a:t>N</a:t>
          </a:r>
          <a:r>
            <a:rPr lang="en-US" altLang="zh-CN" sz="1100" b="1">
              <a:latin typeface="Verdana" panose="020B0604030504040204" charset="0"/>
              <a:cs typeface="Verdana" panose="020B0604030504040204" charset="0"/>
              <a:sym typeface="+mn-ea"/>
            </a:rPr>
            <a:t>on-trifling region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>: 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>there exists a relatively simple RELU FNN that uniformly converges to the target function</a:t>
          </a:r>
          <a:r>
            <a:rPr lang="en-US" altLang="zh-CN" sz="1100" b="1" i="1">
              <a:latin typeface="Verdana" panose="020B0604030504040204" charset="0"/>
              <a:cs typeface="Verdana" panose="020B0604030504040204" charset="0"/>
              <a:sym typeface="+mn-ea"/>
            </a:rPr>
            <a:t> f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>. 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1100">
            <a:latin typeface="Verdana" panose="020B0604030504040204" charset="0"/>
            <a:cs typeface="Verdana" panose="020B0604030504040204" charset="0"/>
            <a:sym typeface="+mn-ea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100" b="1">
              <a:latin typeface="Verdana" panose="020B0604030504040204" charset="0"/>
              <a:cs typeface="Verdana" panose="020B0604030504040204" charset="0"/>
              <a:sym typeface="+mn-ea"/>
            </a:rPr>
            <a:t>E</a:t>
          </a:r>
          <a:r>
            <a:rPr lang="en-US" altLang="zh-CN" sz="1100" b="1">
              <a:latin typeface="Verdana" panose="020B0604030504040204" charset="0"/>
              <a:cs typeface="Verdana" panose="020B0604030504040204" charset="0"/>
              <a:sym typeface="+mn-ea"/>
            </a:rPr>
            <a:t>ntire region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>: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> including the trifling region, there exists a relatively complex neural network with an estimation error greater than epsilon.</a:t>
          </a: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1100">
            <a:latin typeface="Verdana" panose="020B0604030504040204" charset="0"/>
            <a:cs typeface="Verdana" panose="020B0604030504040204" charset="0"/>
            <a:sym typeface="+mn-ea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100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1100">
            <a:latin typeface="Verdana" panose="020B0604030504040204" charset="0"/>
            <a:cs typeface="Verdana" panose="020B0604030504040204" charset="0"/>
            <a:sym typeface="+mn-ea"/>
          </a:endParaRPr>
        </a:p>
      </dgm:t>
    </dgm:pt>
    <dgm:pt modelId="{AC2BFF99-DAE2-494A-88AB-85D75BC6D2EE}" cxnId="{2313E14B-3706-4E38-A926-C1EF805F2C98}" type="parTrans">
      <dgm:prSet/>
      <dgm:spPr/>
      <dgm:t>
        <a:bodyPr/>
        <a:p>
          <a:endParaRPr lang="zh-CN" altLang="en-US"/>
        </a:p>
      </dgm:t>
    </dgm:pt>
    <dgm:pt modelId="{B98A0394-6758-42EB-8D0E-4491BED52B6C}" cxnId="{2313E14B-3706-4E38-A926-C1EF805F2C98}" type="sibTrans">
      <dgm:prSet/>
      <dgm:spPr/>
      <dgm:t>
        <a:bodyPr/>
        <a:p>
          <a:endParaRPr lang="zh-CN" altLang="en-US"/>
        </a:p>
      </dgm:t>
    </dgm:pt>
    <dgm:pt modelId="{2C2A4BF3-AA22-4080-9546-909CF9AC3ECB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>
              <a:latin typeface="Verdana" panose="020B0604030504040204" charset="0"/>
              <a:cs typeface="Verdana" panose="020B0604030504040204" charset="0"/>
            </a:rPr>
            <a:t>Lemma 3.1</a:t>
          </a:r>
          <a:r>
            <a:rPr lang="zh-CN" altLang="en-US" sz="1600">
              <a:latin typeface="Verdana" panose="020B0604030504040204" charset="0"/>
              <a:cs typeface="Verdana" panose="020B0604030504040204" charset="0"/>
            </a:rPr>
            <a:t/>
          </a:r>
          <a:endParaRPr lang="zh-CN" altLang="en-US" sz="1600">
            <a:latin typeface="Verdana" panose="020B0604030504040204" charset="0"/>
            <a:cs typeface="Verdana" panose="020B0604030504040204" charset="0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 b="1">
              <a:latin typeface="Verdana" panose="020B0604030504040204" charset="0"/>
              <a:cs typeface="Verdana" panose="020B0604030504040204" charset="0"/>
            </a:rPr>
            <a:t>M</a:t>
          </a:r>
          <a:r>
            <a:rPr lang="zh-CN" altLang="en-US" sz="1000" b="1">
              <a:latin typeface="Verdana" panose="020B0604030504040204" charset="0"/>
              <a:cs typeface="Verdana" panose="020B0604030504040204" charset="0"/>
            </a:rPr>
            <a:t>iddle value function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</a:rPr>
            <a:t> 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</a:rPr>
            <a:t>can be implemented by a ReLU FNN with width 14 and depth 2.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</a:rPr>
            <a:t/>
          </a:r>
          <a:endParaRPr lang="zh-CN" altLang="en-US" sz="1000">
            <a:latin typeface="Verdana" panose="020B0604030504040204" charset="0"/>
            <a:cs typeface="Verdana" panose="020B0604030504040204" charset="0"/>
          </a:endParaRPr>
        </a:p>
      </dgm:t>
    </dgm:pt>
    <dgm:pt modelId="{4A6A0524-D9B7-4A37-8E78-5FE688BDCCE6}" cxnId="{CB0546C1-AE4B-4895-8269-1EBC9057C74C}" type="parTrans">
      <dgm:prSet/>
      <dgm:spPr/>
      <dgm:t>
        <a:bodyPr/>
        <a:p>
          <a:endParaRPr lang="zh-CN" altLang="en-US"/>
        </a:p>
      </dgm:t>
    </dgm:pt>
    <dgm:pt modelId="{39CECE7E-7D7C-4022-9437-1E0813814145}" cxnId="{CB0546C1-AE4B-4895-8269-1EBC9057C74C}" type="sibTrans">
      <dgm:prSet/>
      <dgm:spPr/>
      <dgm:t>
        <a:bodyPr/>
        <a:p>
          <a:endParaRPr lang="zh-CN" altLang="en-US"/>
        </a:p>
      </dgm:t>
    </dgm:pt>
    <dgm:pt modelId="{B73983E7-4CDF-4874-AF82-9AE09ABBC31C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sz="1600" b="1">
              <a:latin typeface="Verdana" panose="020B0604030504040204" charset="0"/>
              <a:cs typeface="Verdana" panose="020B0604030504040204" charset="0"/>
              <a:sym typeface="+mn-ea"/>
            </a:rPr>
            <a:t>Lemma 3.4</a:t>
          </a:r>
          <a:r>
            <a:rPr sz="1600" b="1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sz="1600" b="1">
            <a:latin typeface="Verdana" panose="020B0604030504040204" charset="0"/>
            <a:cs typeface="Verdana" panose="020B0604030504040204" charset="0"/>
            <a:sym typeface="+mn-ea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C([0,1]^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d)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 case</a:t>
          </a:r>
          <a:r>
            <a:rPr sz="1200">
              <a:sym typeface="+mn-ea"/>
            </a:rPr>
            <a:t/>
          </a:r>
          <a:endParaRPr sz="1200">
            <a:sym typeface="+mn-ea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sz="1000">
              <a:sym typeface="+mn-ea"/>
            </a:rPr>
            <a:t>M</a:t>
          </a:r>
          <a:r>
            <a:rPr sz="1000">
              <a:sym typeface="+mn-ea"/>
            </a:rPr>
            <a:t>i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  <a:sym typeface="+mn-ea"/>
            </a:rPr>
            <a:t>ddle value function </a:t>
          </a:r>
          <a:r>
            <a:rPr sz="1000">
              <a:sym typeface="+mn-ea"/>
            </a:rPr>
            <a:t>c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  <a:sym typeface="+mn-ea"/>
            </a:rPr>
            <a:t>an </a:t>
          </a:r>
          <a:r>
            <a:rPr sz="1000">
              <a:sym typeface="+mn-ea"/>
            </a:rPr>
            <a:t>a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pproximate target function </a:t>
          </a:r>
          <a:r>
            <a:rPr sz="1000">
              <a:sym typeface="+mn-ea"/>
            </a:rPr>
            <a:t>f</a:t>
          </a:r>
          <a:r>
            <a:rPr lang="en-US" altLang="zh-CN" sz="1000" b="1" i="1">
              <a:latin typeface="Verdana" panose="020B0604030504040204" charset="0"/>
              <a:cs typeface="Verdana" panose="020B0604030504040204" charset="0"/>
              <a:sym typeface="+mn-ea"/>
            </a:rPr>
            <a:t> </a:t>
          </a:r>
          <a:r>
            <a:rPr sz="1000">
              <a:sym typeface="+mn-ea"/>
            </a:rPr>
            <a:t>w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ith AE</a:t>
          </a:r>
          <a:r>
            <a:rPr sz="1000">
              <a:sym typeface="+mn-ea"/>
            </a:rPr>
            <a:t> </a:t>
          </a:r>
          <a:r>
            <a:rPr lang="en-US" altLang="zh-CN" sz="1000" i="1">
              <a:latin typeface="Verdana" panose="020B0604030504040204" charset="0"/>
              <a:cs typeface="Verdana" panose="020B0604030504040204" charset="0"/>
              <a:sym typeface="+mn-ea"/>
            </a:rPr>
            <a:t>ε + ωf (δ).</a:t>
          </a:r>
          <a:r>
            <a:rPr lang="en-US" altLang="zh-CN" sz="1000" i="1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1000" i="1">
            <a:latin typeface="Verdana" panose="020B0604030504040204" charset="0"/>
            <a:cs typeface="Verdana" panose="020B0604030504040204" charset="0"/>
            <a:sym typeface="+mn-ea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sz="1000">
              <a:sym typeface="+mn-ea"/>
            </a:rPr>
            <a:t>[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Using 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mathematical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 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induction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]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1000">
            <a:latin typeface="Verdana" panose="020B0604030504040204" charset="0"/>
            <a:cs typeface="Verdana" panose="020B0604030504040204" charset="0"/>
          </a:endParaRPr>
        </a:p>
      </dgm:t>
    </dgm:pt>
    <dgm:pt modelId="{7CDCD5B1-D91E-4FCB-A6C1-B3E946B4C24A}" cxnId="{9F72D90C-CD59-4A6B-BB07-B542440ED712}" type="parTrans">
      <dgm:prSet/>
      <dgm:spPr/>
    </dgm:pt>
    <dgm:pt modelId="{5F4110CC-128B-440A-9358-35B4889264AD}" cxnId="{9F72D90C-CD59-4A6B-BB07-B542440ED712}" type="sibTrans">
      <dgm:prSet/>
      <dgm:spPr/>
    </dgm:pt>
    <dgm:pt modelId="{48BF9518-D113-456B-93A1-94E4833DC8E0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b="1">
              <a:latin typeface="Verdana" panose="020B0604030504040204" charset="0"/>
              <a:cs typeface="Verdana" panose="020B0604030504040204" charset="0"/>
            </a:rPr>
            <a:t>Lemma 3.2</a:t>
          </a:r>
          <a:r>
            <a:rPr lang="en-US" sz="1600" b="1">
              <a:latin typeface="Verdana" panose="020B0604030504040204" charset="0"/>
              <a:cs typeface="Verdana" panose="020B0604030504040204" charset="0"/>
            </a:rPr>
            <a:t/>
          </a:r>
          <a:endParaRPr lang="en-US" sz="1600" b="1">
            <a:latin typeface="Verdana" panose="020B0604030504040204" charset="0"/>
            <a:cs typeface="Verdana" panose="020B0604030504040204" charset="0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>
              <a:latin typeface="Verdana" panose="020B0604030504040204" charset="0"/>
              <a:cs typeface="Verdana" panose="020B0604030504040204" charset="0"/>
            </a:rPr>
            <a:t>2 ponits in a ball area (no </a:t>
          </a:r>
          <a:r>
            <a:rPr lang="en-US" sz="1000">
              <a:latin typeface="Verdana" panose="020B0604030504040204" charset="0"/>
              <a:cs typeface="Verdana" panose="020B0604030504040204" charset="0"/>
            </a:rPr>
            <a:t>hyper </a:t>
          </a:r>
          <a:r>
            <a:rPr lang="en-US" sz="1000">
              <a:latin typeface="Verdana" panose="020B0604030504040204" charset="0"/>
              <a:cs typeface="Verdana" panose="020B0604030504040204" charset="0"/>
            </a:rPr>
            <a:t>structure </a:t>
          </a:r>
          <a:r>
            <a:rPr lang="en-US" sz="1000">
              <a:latin typeface="Verdana" panose="020B0604030504040204" charset="0"/>
              <a:cs typeface="Verdana" panose="020B0604030504040204" charset="0"/>
            </a:rPr>
            <a:t>due </a:t>
          </a:r>
          <a:r>
            <a:rPr lang="en-US" sz="1000">
              <a:latin typeface="Verdana" panose="020B0604030504040204" charset="0"/>
              <a:cs typeface="Verdana" panose="020B0604030504040204" charset="0"/>
            </a:rPr>
            <a:t>to C_1), then middle point also in it</a:t>
          </a:r>
          <a:r>
            <a:rPr lang="en-US" sz="1000">
              <a:latin typeface="Verdana" panose="020B0604030504040204" charset="0"/>
              <a:cs typeface="Verdana" panose="020B0604030504040204" charset="0"/>
            </a:rPr>
            <a:t/>
          </a:r>
          <a:endParaRPr lang="en-US" sz="1000">
            <a:latin typeface="Verdana" panose="020B0604030504040204" charset="0"/>
            <a:cs typeface="Verdana" panose="020B0604030504040204" charset="0"/>
          </a:endParaRPr>
        </a:p>
      </dgm:t>
    </dgm:pt>
    <dgm:pt modelId="{E41128E8-6CD6-4566-93BA-7B979DCEAC55}" cxnId="{B78244DD-21C6-4CE1-AAED-33C40FF6E4A3}" type="parTrans">
      <dgm:prSet/>
      <dgm:spPr/>
    </dgm:pt>
    <dgm:pt modelId="{55E541C2-4DAF-4F45-A6C7-172B3FE04EB1}" cxnId="{B78244DD-21C6-4CE1-AAED-33C40FF6E4A3}" type="sibTrans">
      <dgm:prSet/>
      <dgm:spPr/>
    </dgm:pt>
    <dgm:pt modelId="{C78C4F92-AD69-46C8-910C-41059E8ED0A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>
              <a:latin typeface="Verdana" panose="020B0604030504040204" charset="0"/>
              <a:cs typeface="Verdana" panose="020B0604030504040204" charset="0"/>
            </a:rPr>
            <a:t>Lemma 3.</a:t>
          </a:r>
          <a:r>
            <a:rPr lang="en-US" altLang="zh-CN" sz="1600" b="1">
              <a:latin typeface="Verdana" panose="020B0604030504040204" charset="0"/>
              <a:cs typeface="Verdana" panose="020B0604030504040204" charset="0"/>
            </a:rPr>
            <a:t>3</a:t>
          </a:r>
          <a:r>
            <a:rPr lang="en-US" altLang="zh-CN" sz="1600" b="1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1600" b="1">
            <a:latin typeface="Verdana" panose="020B0604030504040204" charset="0"/>
            <a:cs typeface="Verdana" panose="020B0604030504040204" charset="0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 b="1" i="1">
              <a:latin typeface="Verdana" panose="020B0604030504040204" charset="0"/>
              <a:cs typeface="Verdana" panose="020B0604030504040204" charset="0"/>
            </a:rPr>
            <a:t>C[0,1] case</a:t>
          </a:r>
          <a:r>
            <a:rPr lang="en-US" altLang="zh-CN" sz="1600" b="1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1600" b="1">
            <a:latin typeface="Verdana" panose="020B0604030504040204" charset="0"/>
            <a:cs typeface="Verdana" panose="020B0604030504040204" charset="0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M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  <a:sym typeface="+mn-ea"/>
            </a:rPr>
            <a:t>iddle value function </a:t>
          </a:r>
          <a:r>
            <a:rPr lang="zh-CN" altLang="en-US" sz="1000">
              <a:latin typeface="Verdana" panose="020B0604030504040204" charset="0"/>
              <a:cs typeface="Verdana" panose="020B0604030504040204" charset="0"/>
              <a:sym typeface="+mn-ea"/>
            </a:rPr>
            <a:t>can 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approximate target function </a:t>
          </a:r>
          <a:r>
            <a:rPr lang="en-US" altLang="zh-CN" sz="1000" b="1" i="1">
              <a:latin typeface="Verdana" panose="020B0604030504040204" charset="0"/>
              <a:cs typeface="Verdana" panose="020B0604030504040204" charset="0"/>
              <a:sym typeface="+mn-ea"/>
            </a:rPr>
            <a:t>f 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  <a:sym typeface="+mn-ea"/>
            </a:rPr>
            <a:t>with AE</a:t>
          </a:r>
          <a:r>
            <a:rPr lang="en-US" altLang="zh-CN" sz="1000" i="1">
              <a:latin typeface="Verdana" panose="020B0604030504040204" charset="0"/>
              <a:cs typeface="Verdana" panose="020B0604030504040204" charset="0"/>
              <a:sym typeface="+mn-ea"/>
            </a:rPr>
            <a:t> ε + ωf (δ).</a:t>
          </a:r>
          <a:r>
            <a:rPr lang="en-US" altLang="zh-CN" sz="1000" i="1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1000" i="1">
            <a:latin typeface="Verdana" panose="020B0604030504040204" charset="0"/>
            <a:cs typeface="Verdana" panose="020B0604030504040204" charset="0"/>
            <a:sym typeface="+mn-ea"/>
          </a:endParaRPr>
        </a:p>
        <a:p>
          <a:pPr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>
              <a:latin typeface="Verdana" panose="020B0604030504040204" charset="0"/>
              <a:cs typeface="Verdana" panose="020B0604030504040204" charset="0"/>
            </a:rPr>
            <a:t>[Using ball area]</a:t>
          </a:r>
          <a:r>
            <a:rPr lang="en-US" altLang="zh-CN" sz="1000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1000">
            <a:latin typeface="Verdana" panose="020B0604030504040204" charset="0"/>
            <a:cs typeface="Verdana" panose="020B0604030504040204" charset="0"/>
          </a:endParaRPr>
        </a:p>
      </dgm:t>
    </dgm:pt>
    <dgm:pt modelId="{581124B7-0397-40F7-9B1D-41220103BA68}" cxnId="{64988C5D-58C7-40FB-8A0A-76EB97A8296C}" type="parTrans">
      <dgm:prSet/>
      <dgm:spPr/>
      <dgm:t>
        <a:bodyPr/>
        <a:p>
          <a:endParaRPr lang="zh-CN" altLang="en-US"/>
        </a:p>
      </dgm:t>
    </dgm:pt>
    <dgm:pt modelId="{A23C44A9-E7A6-467B-BF93-DD0656347715}" cxnId="{64988C5D-58C7-40FB-8A0A-76EB97A8296C}" type="sibTrans">
      <dgm:prSet/>
      <dgm:spPr/>
      <dgm:t>
        <a:bodyPr/>
        <a:p>
          <a:endParaRPr lang="zh-CN" altLang="en-US"/>
        </a:p>
      </dgm:t>
    </dgm:pt>
    <dgm:pt modelId="{4E4A1E17-A3EC-4A54-9171-277E11A0B287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Theorem </a:t>
          </a: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2</a:t>
          </a: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.</a:t>
          </a:r>
          <a:r>
            <a:rPr lang="en-US" altLang="zh-CN" sz="2000" b="1">
              <a:latin typeface="Verdana" panose="020B0604030504040204" charset="0"/>
              <a:cs typeface="Verdana" panose="020B0604030504040204" charset="0"/>
              <a:sym typeface="+mn-ea"/>
            </a:rPr>
            <a:t>2</a:t>
          </a:r>
          <a:r>
            <a:rPr lang="en-US" altLang="zh-CN" sz="900" b="1">
              <a:latin typeface="Verdana" panose="020B0604030504040204" charset="0"/>
              <a:cs typeface="Verdana" panose="020B0604030504040204" charset="0"/>
              <a:sym typeface="+mn-ea"/>
            </a:rPr>
            <a:t/>
          </a:r>
          <a:endParaRPr lang="en-US" altLang="zh-CN" sz="900" b="1">
            <a:latin typeface="Verdana" panose="020B0604030504040204" charset="0"/>
            <a:cs typeface="Verdana" panose="020B0604030504040204" charset="0"/>
            <a:sym typeface="+mn-ea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C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^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s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 case, </a:t>
          </a:r>
          <a:r>
            <a:rPr lang="en-US" altLang="zh-CN" sz="1200" b="1" i="1">
              <a:latin typeface="Verdana" panose="020B0604030504040204" charset="0"/>
              <a:cs typeface="Verdana" panose="020B0604030504040204" charset="0"/>
              <a:sym typeface="+mn-ea"/>
            </a:rPr>
            <a:t>unit ball</a:t>
          </a:r>
          <a:r>
            <a:rPr lang="en-US" altLang="zh-CN" sz="900">
              <a:latin typeface="Verdana" panose="020B0604030504040204" charset="0"/>
              <a:cs typeface="Verdana" panose="020B0604030504040204" charset="0"/>
            </a:rPr>
            <a:t/>
          </a:r>
          <a:endParaRPr lang="en-US" altLang="zh-CN" sz="900">
            <a:latin typeface="Verdana" panose="020B0604030504040204" charset="0"/>
            <a:cs typeface="Verdana" panose="020B0604030504040204" charset="0"/>
          </a:endParaRPr>
        </a:p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/>
            <a:t/>
          </a:r>
          <a:endParaRPr lang="zh-CN" altLang="en-US" sz="900"/>
        </a:p>
      </dgm:t>
    </dgm:pt>
    <dgm:pt modelId="{367D7799-1E5C-4947-8AD1-85D1E0D367AF}" cxnId="{C377530B-C500-4C14-8683-4FB83D4137AE}" type="parTrans">
      <dgm:prSet/>
      <dgm:spPr/>
      <dgm:t>
        <a:bodyPr/>
        <a:p>
          <a:endParaRPr lang="zh-CN" altLang="en-US"/>
        </a:p>
      </dgm:t>
    </dgm:pt>
    <dgm:pt modelId="{7FFEBD18-7D5B-41C0-A8F3-60942A71708D}" cxnId="{C377530B-C500-4C14-8683-4FB83D4137AE}" type="sibTrans">
      <dgm:prSet/>
      <dgm:spPr/>
      <dgm:t>
        <a:bodyPr/>
        <a:p>
          <a:endParaRPr lang="zh-CN" altLang="en-US"/>
        </a:p>
      </dgm:t>
    </dgm:pt>
    <dgm:pt modelId="{2B9D6902-DCB2-4AC4-BFAC-AF964742FD39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600" b="1"/>
            <a:t>Today’s </a:t>
          </a:r>
          <a:r>
            <a:rPr lang="en-US" altLang="zh-CN" sz="1600" b="1"/>
            <a:t>T</a:t>
          </a:r>
          <a:r>
            <a:rPr lang="en-US" altLang="zh-CN" sz="1600" b="1"/>
            <a:t>opic</a:t>
          </a:r>
          <a:endParaRPr lang="en-US" altLang="zh-CN" sz="1600" b="1"/>
        </a:p>
      </dgm:t>
    </dgm:pt>
    <dgm:pt modelId="{9EAB334F-AA91-4141-B6FE-557B19FCD964}" cxnId="{0CE7B63C-90D5-4207-9F8E-25BE58D008EE}" type="parTrans">
      <dgm:prSet/>
      <dgm:spPr/>
      <dgm:t>
        <a:bodyPr/>
        <a:p>
          <a:endParaRPr lang="zh-CN" altLang="en-US"/>
        </a:p>
      </dgm:t>
    </dgm:pt>
    <dgm:pt modelId="{EB4A7ACA-5833-4A98-973D-A8E863091431}" cxnId="{0CE7B63C-90D5-4207-9F8E-25BE58D008EE}" type="sibTrans">
      <dgm:prSet/>
      <dgm:spPr/>
      <dgm:t>
        <a:bodyPr/>
        <a:p>
          <a:endParaRPr lang="zh-CN" altLang="en-US"/>
        </a:p>
      </dgm:t>
    </dgm:pt>
    <dgm:pt modelId="{5FBAB40F-6011-4629-9B30-77C9439C91BF}" type="pres">
      <dgm:prSet presAssocID="{EFE73B03-4D71-4565-8C52-4902BE6377A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332AA2E-A989-4175-BB73-78EA4C3BDB65}" type="pres">
      <dgm:prSet presAssocID="{0605F139-5EF0-48E7-A091-192233D2011D}" presName="root1" presStyleCnt="0"/>
      <dgm:spPr/>
    </dgm:pt>
    <dgm:pt modelId="{24E3F4AB-32FB-4CE0-9DAC-FC4DD26B5900}" type="pres">
      <dgm:prSet presAssocID="{0605F139-5EF0-48E7-A091-192233D2011D}" presName="LevelOneTextNode" presStyleLbl="node0" presStyleIdx="0" presStyleCnt="1" custScaleY="234291">
        <dgm:presLayoutVars>
          <dgm:chPref val="3"/>
        </dgm:presLayoutVars>
      </dgm:prSet>
      <dgm:spPr/>
    </dgm:pt>
    <dgm:pt modelId="{44F25638-8073-4DA7-9390-5AC06A304565}" type="pres">
      <dgm:prSet presAssocID="{0605F139-5EF0-48E7-A091-192233D2011D}" presName="level2hierChild" presStyleCnt="0"/>
      <dgm:spPr/>
    </dgm:pt>
    <dgm:pt modelId="{B47BD6C9-6D53-4A69-975F-9CF96E25F10F}" type="pres">
      <dgm:prSet presAssocID="{AC2BFF99-DAE2-494A-88AB-85D75BC6D2EE}" presName="conn2-1" presStyleLbl="parChTrans1D2" presStyleIdx="0" presStyleCnt="2"/>
      <dgm:spPr/>
    </dgm:pt>
    <dgm:pt modelId="{C1833E64-0598-4ED8-B73B-4C820BB35531}" type="pres">
      <dgm:prSet presAssocID="{AC2BFF99-DAE2-494A-88AB-85D75BC6D2EE}" presName="connTx" presStyleCnt="0"/>
      <dgm:spPr/>
    </dgm:pt>
    <dgm:pt modelId="{46F58ACF-5130-428E-B3EF-87D6FEC0C921}" type="pres">
      <dgm:prSet presAssocID="{4530EE7D-F557-4815-9ED2-EABC47F46978}" presName="root2" presStyleCnt="0"/>
      <dgm:spPr/>
    </dgm:pt>
    <dgm:pt modelId="{3C0D5057-54F2-42F8-ADAD-AA27A1CC1A1B}" type="pres">
      <dgm:prSet presAssocID="{4530EE7D-F557-4815-9ED2-EABC47F46978}" presName="LevelTwoTextNode" presStyleLbl="node2" presStyleIdx="0" presStyleCnt="2" custScaleY="249021">
        <dgm:presLayoutVars>
          <dgm:chPref val="3"/>
        </dgm:presLayoutVars>
      </dgm:prSet>
      <dgm:spPr/>
    </dgm:pt>
    <dgm:pt modelId="{48673F39-879C-4946-8DC7-FD68F0552920}" type="pres">
      <dgm:prSet presAssocID="{4530EE7D-F557-4815-9ED2-EABC47F46978}" presName="level3hierChild" presStyleCnt="0"/>
      <dgm:spPr/>
    </dgm:pt>
    <dgm:pt modelId="{FA61825B-C877-4D42-AAFB-0586288A9783}" type="pres">
      <dgm:prSet presAssocID="{4A6A0524-D9B7-4A37-8E78-5FE688BDCCE6}" presName="conn2-1" presStyleLbl="parChTrans1D3" presStyleIdx="0" presStyleCnt="5"/>
      <dgm:spPr/>
    </dgm:pt>
    <dgm:pt modelId="{66B35CF0-1806-4E4A-8B50-99A64DECDBA9}" type="pres">
      <dgm:prSet presAssocID="{4A6A0524-D9B7-4A37-8E78-5FE688BDCCE6}" presName="connTx" presStyleCnt="0"/>
      <dgm:spPr/>
    </dgm:pt>
    <dgm:pt modelId="{F95D7524-EA0E-4F9D-9D6F-B10856D5C83F}" type="pres">
      <dgm:prSet presAssocID="{2C2A4BF3-AA22-4080-9546-909CF9AC3ECB}" presName="root2" presStyleCnt="0"/>
      <dgm:spPr/>
    </dgm:pt>
    <dgm:pt modelId="{63712EDC-9AF8-41BC-8F72-ADF8D554FF07}" type="pres">
      <dgm:prSet presAssocID="{2C2A4BF3-AA22-4080-9546-909CF9AC3ECB}" presName="LevelTwoTextNode" presStyleLbl="node3" presStyleIdx="0" presStyleCnt="5" custLinFactNeighborX="2102" custLinFactNeighborY="6654">
        <dgm:presLayoutVars>
          <dgm:chPref val="3"/>
        </dgm:presLayoutVars>
      </dgm:prSet>
      <dgm:spPr/>
    </dgm:pt>
    <dgm:pt modelId="{E0C65410-D9BC-4E23-87DE-EBBC54AD2166}" type="pres">
      <dgm:prSet presAssocID="{2C2A4BF3-AA22-4080-9546-909CF9AC3ECB}" presName="level3hierChild" presStyleCnt="0"/>
      <dgm:spPr/>
    </dgm:pt>
    <dgm:pt modelId="{0450EC1D-46DB-48DD-BBBF-CB4BABAA5E50}" type="pres">
      <dgm:prSet presAssocID="{7CDCD5B1-D91E-4FCB-A6C1-B3E946B4C24A}" presName="conn2-1" presStyleLbl="parChTrans1D3" presStyleIdx="1" presStyleCnt="5"/>
      <dgm:spPr/>
    </dgm:pt>
    <dgm:pt modelId="{F3BFAD07-08B1-4016-BE5F-056264648D5D}" type="pres">
      <dgm:prSet presAssocID="{7CDCD5B1-D91E-4FCB-A6C1-B3E946B4C24A}" presName="connTx" presStyleCnt="0"/>
      <dgm:spPr/>
    </dgm:pt>
    <dgm:pt modelId="{99F83B55-A7BA-4885-A2E4-197CEF6AD7B1}" type="pres">
      <dgm:prSet presAssocID="{B73983E7-4CDF-4874-AF82-9AE09ABBC31C}" presName="root2" presStyleCnt="0"/>
      <dgm:spPr/>
    </dgm:pt>
    <dgm:pt modelId="{F62A27B2-623F-4743-B796-9152D3B7D146}" type="pres">
      <dgm:prSet presAssocID="{B73983E7-4CDF-4874-AF82-9AE09ABBC31C}" presName="LevelTwoTextNode" presStyleLbl="node3" presStyleIdx="1" presStyleCnt="5" custScaleX="116598" custLinFactY="100000" custLinFactNeighborX="4232" custLinFactNeighborY="132113">
        <dgm:presLayoutVars>
          <dgm:chPref val="3"/>
        </dgm:presLayoutVars>
      </dgm:prSet>
      <dgm:spPr/>
    </dgm:pt>
    <dgm:pt modelId="{064185B9-C4FA-43D6-A448-16656DF8AA4A}" type="pres">
      <dgm:prSet presAssocID="{B73983E7-4CDF-4874-AF82-9AE09ABBC31C}" presName="level3hierChild" presStyleCnt="0"/>
      <dgm:spPr/>
    </dgm:pt>
    <dgm:pt modelId="{0EC4410B-B6D3-4E2E-B22E-83960961C061}" type="pres">
      <dgm:prSet presAssocID="{E41128E8-6CD6-4566-93BA-7B979DCEAC55}" presName="conn2-1" presStyleLbl="parChTrans1D3" presStyleIdx="2" presStyleCnt="5"/>
      <dgm:spPr/>
    </dgm:pt>
    <dgm:pt modelId="{4F300C30-BC21-4FA5-9F7D-45D15492E9B1}" type="pres">
      <dgm:prSet presAssocID="{E41128E8-6CD6-4566-93BA-7B979DCEAC55}" presName="connTx" presStyleCnt="0"/>
      <dgm:spPr/>
    </dgm:pt>
    <dgm:pt modelId="{32801CA4-FD28-4C88-8924-BD809A950C3D}" type="pres">
      <dgm:prSet presAssocID="{48BF9518-D113-456B-93A1-94E4833DC8E0}" presName="root2" presStyleCnt="0"/>
      <dgm:spPr/>
    </dgm:pt>
    <dgm:pt modelId="{9E6506F7-80D8-4E96-B29F-DDA60D019278}" type="pres">
      <dgm:prSet presAssocID="{48BF9518-D113-456B-93A1-94E4833DC8E0}" presName="LevelTwoTextNode" presStyleLbl="node3" presStyleIdx="2" presStyleCnt="5" custLinFactY="-14248" custLinFactNeighborX="1758" custLinFactNeighborY="-100000">
        <dgm:presLayoutVars>
          <dgm:chPref val="3"/>
        </dgm:presLayoutVars>
      </dgm:prSet>
      <dgm:spPr/>
    </dgm:pt>
    <dgm:pt modelId="{BCF130FA-CB3B-4253-BF20-63DCE60A27D6}" type="pres">
      <dgm:prSet presAssocID="{48BF9518-D113-456B-93A1-94E4833DC8E0}" presName="level3hierChild" presStyleCnt="0"/>
      <dgm:spPr/>
    </dgm:pt>
    <dgm:pt modelId="{E81582B1-A130-479F-ACE3-61EF727591CE}" type="pres">
      <dgm:prSet presAssocID="{581124B7-0397-40F7-9B1D-41220103BA68}" presName="conn2-1" presStyleLbl="parChTrans1D3" presStyleIdx="3" presStyleCnt="5"/>
      <dgm:spPr/>
    </dgm:pt>
    <dgm:pt modelId="{C3EBFA62-33AA-4455-9D61-7B96DA4B37A4}" type="pres">
      <dgm:prSet presAssocID="{581124B7-0397-40F7-9B1D-41220103BA68}" presName="connTx" presStyleCnt="0"/>
      <dgm:spPr/>
    </dgm:pt>
    <dgm:pt modelId="{2DF34A52-3962-401F-8488-13EE54243675}" type="pres">
      <dgm:prSet presAssocID="{C78C4F92-AD69-46C8-910C-41059E8ED0A9}" presName="root2" presStyleCnt="0"/>
      <dgm:spPr/>
    </dgm:pt>
    <dgm:pt modelId="{29F748CF-C0E7-4DEA-B3A3-0E8AEB5CA964}" type="pres">
      <dgm:prSet presAssocID="{C78C4F92-AD69-46C8-910C-41059E8ED0A9}" presName="LevelTwoTextNode" presStyleLbl="node3" presStyleIdx="3" presStyleCnt="5" custScaleY="109691" custLinFactY="-14969" custLinFactNeighborX="2129" custLinFactNeighborY="-100000">
        <dgm:presLayoutVars>
          <dgm:chPref val="3"/>
        </dgm:presLayoutVars>
      </dgm:prSet>
      <dgm:spPr/>
    </dgm:pt>
    <dgm:pt modelId="{02AC44EF-F1FC-4C54-8D55-2436304955F9}" type="pres">
      <dgm:prSet presAssocID="{C78C4F92-AD69-46C8-910C-41059E8ED0A9}" presName="level3hierChild" presStyleCnt="0"/>
      <dgm:spPr/>
    </dgm:pt>
    <dgm:pt modelId="{2E81B90F-7494-41FF-808F-F7F82B993B40}" type="pres">
      <dgm:prSet presAssocID="{367D7799-1E5C-4947-8AD1-85D1E0D367AF}" presName="conn2-1" presStyleLbl="parChTrans1D2" presStyleIdx="1" presStyleCnt="2"/>
      <dgm:spPr/>
    </dgm:pt>
    <dgm:pt modelId="{0F4B7785-0023-487B-801C-9850969E1D34}" type="pres">
      <dgm:prSet presAssocID="{367D7799-1E5C-4947-8AD1-85D1E0D367AF}" presName="connTx" presStyleCnt="0"/>
      <dgm:spPr/>
    </dgm:pt>
    <dgm:pt modelId="{4925E953-147A-4210-9A9C-63730A307231}" type="pres">
      <dgm:prSet presAssocID="{4E4A1E17-A3EC-4A54-9171-277E11A0B287}" presName="root2" presStyleCnt="0"/>
      <dgm:spPr/>
    </dgm:pt>
    <dgm:pt modelId="{3D382021-A429-4403-82FF-5A95DD3EBB20}" type="pres">
      <dgm:prSet presAssocID="{4E4A1E17-A3EC-4A54-9171-277E11A0B287}" presName="LevelTwoTextNode" presStyleLbl="node2" presStyleIdx="1" presStyleCnt="2">
        <dgm:presLayoutVars>
          <dgm:chPref val="3"/>
        </dgm:presLayoutVars>
      </dgm:prSet>
      <dgm:spPr/>
    </dgm:pt>
    <dgm:pt modelId="{6D231649-1A42-47D5-A289-01058E6A05B6}" type="pres">
      <dgm:prSet presAssocID="{4E4A1E17-A3EC-4A54-9171-277E11A0B287}" presName="level3hierChild" presStyleCnt="0"/>
      <dgm:spPr/>
    </dgm:pt>
    <dgm:pt modelId="{B68D4CB7-ED76-4EEE-B7F0-455597F5F947}" type="pres">
      <dgm:prSet presAssocID="{9EAB334F-AA91-4141-B6FE-557B19FCD964}" presName="conn2-1" presStyleLbl="parChTrans1D3" presStyleIdx="4" presStyleCnt="5"/>
      <dgm:spPr/>
    </dgm:pt>
    <dgm:pt modelId="{5CB1AA4B-5999-455A-85BE-A2532A5BECF0}" type="pres">
      <dgm:prSet presAssocID="{9EAB334F-AA91-4141-B6FE-557B19FCD964}" presName="connTx" presStyleCnt="0"/>
      <dgm:spPr/>
    </dgm:pt>
    <dgm:pt modelId="{A1B09372-2280-4FF7-9810-328BF9428FDA}" type="pres">
      <dgm:prSet presAssocID="{2B9D6902-DCB2-4AC4-BFAC-AF964742FD39}" presName="root2" presStyleCnt="0"/>
      <dgm:spPr/>
    </dgm:pt>
    <dgm:pt modelId="{402901F7-4C4B-47C4-BE12-824FDFB99F9B}" type="pres">
      <dgm:prSet presAssocID="{2B9D6902-DCB2-4AC4-BFAC-AF964742FD39}" presName="LevelTwoTextNode" presStyleLbl="node3" presStyleIdx="4" presStyleCnt="5" custLinFactNeighborX="-1647">
        <dgm:presLayoutVars>
          <dgm:chPref val="3"/>
        </dgm:presLayoutVars>
      </dgm:prSet>
      <dgm:spPr/>
    </dgm:pt>
    <dgm:pt modelId="{48115C91-152F-4201-BB89-A30029998550}" type="pres">
      <dgm:prSet presAssocID="{2B9D6902-DCB2-4AC4-BFAC-AF964742FD39}" presName="level3hierChild" presStyleCnt="0"/>
      <dgm:spPr/>
    </dgm:pt>
  </dgm:ptLst>
  <dgm:cxnLst>
    <dgm:cxn modelId="{1561A999-1A1E-4880-9036-0BADAE785E9A}" srcId="{EFE73B03-4D71-4565-8C52-4902BE6377A4}" destId="{0605F139-5EF0-48E7-A091-192233D2011D}" srcOrd="0" destOrd="0" parTransId="{2AFB1B2A-8749-4E5E-9CB9-0B60F81C46F8}" sibTransId="{E0FFEB56-236E-4FE9-83BF-31494E265D5A}"/>
    <dgm:cxn modelId="{2313E14B-3706-4E38-A926-C1EF805F2C98}" srcId="{0605F139-5EF0-48E7-A091-192233D2011D}" destId="{4530EE7D-F557-4815-9ED2-EABC47F46978}" srcOrd="0" destOrd="0" parTransId="{AC2BFF99-DAE2-494A-88AB-85D75BC6D2EE}" sibTransId="{B98A0394-6758-42EB-8D0E-4491BED52B6C}"/>
    <dgm:cxn modelId="{CB0546C1-AE4B-4895-8269-1EBC9057C74C}" srcId="{4530EE7D-F557-4815-9ED2-EABC47F46978}" destId="{2C2A4BF3-AA22-4080-9546-909CF9AC3ECB}" srcOrd="0" destOrd="0" parTransId="{4A6A0524-D9B7-4A37-8E78-5FE688BDCCE6}" sibTransId="{39CECE7E-7D7C-4022-9437-1E0813814145}"/>
    <dgm:cxn modelId="{9F72D90C-CD59-4A6B-BB07-B542440ED712}" srcId="{4530EE7D-F557-4815-9ED2-EABC47F46978}" destId="{B73983E7-4CDF-4874-AF82-9AE09ABBC31C}" srcOrd="1" destOrd="0" parTransId="{7CDCD5B1-D91E-4FCB-A6C1-B3E946B4C24A}" sibTransId="{5F4110CC-128B-440A-9358-35B4889264AD}"/>
    <dgm:cxn modelId="{B78244DD-21C6-4CE1-AAED-33C40FF6E4A3}" srcId="{4530EE7D-F557-4815-9ED2-EABC47F46978}" destId="{48BF9518-D113-456B-93A1-94E4833DC8E0}" srcOrd="2" destOrd="0" parTransId="{E41128E8-6CD6-4566-93BA-7B979DCEAC55}" sibTransId="{55E541C2-4DAF-4F45-A6C7-172B3FE04EB1}"/>
    <dgm:cxn modelId="{64988C5D-58C7-40FB-8A0A-76EB97A8296C}" srcId="{4530EE7D-F557-4815-9ED2-EABC47F46978}" destId="{C78C4F92-AD69-46C8-910C-41059E8ED0A9}" srcOrd="3" destOrd="0" parTransId="{581124B7-0397-40F7-9B1D-41220103BA68}" sibTransId="{A23C44A9-E7A6-467B-BF93-DD0656347715}"/>
    <dgm:cxn modelId="{C377530B-C500-4C14-8683-4FB83D4137AE}" srcId="{0605F139-5EF0-48E7-A091-192233D2011D}" destId="{4E4A1E17-A3EC-4A54-9171-277E11A0B287}" srcOrd="1" destOrd="0" parTransId="{367D7799-1E5C-4947-8AD1-85D1E0D367AF}" sibTransId="{7FFEBD18-7D5B-41C0-A8F3-60942A71708D}"/>
    <dgm:cxn modelId="{0CE7B63C-90D5-4207-9F8E-25BE58D008EE}" srcId="{4E4A1E17-A3EC-4A54-9171-277E11A0B287}" destId="{2B9D6902-DCB2-4AC4-BFAC-AF964742FD39}" srcOrd="0" destOrd="1" parTransId="{9EAB334F-AA91-4141-B6FE-557B19FCD964}" sibTransId="{EB4A7ACA-5833-4A98-973D-A8E863091431}"/>
    <dgm:cxn modelId="{951E2E22-4415-4D25-8B2C-354E8F05D936}" type="presOf" srcId="{EFE73B03-4D71-4565-8C52-4902BE6377A4}" destId="{5FBAB40F-6011-4629-9B30-77C9439C91BF}" srcOrd="0" destOrd="0" presId="urn:microsoft.com/office/officeart/2005/8/layout/hierarchy2"/>
    <dgm:cxn modelId="{55F9441F-F535-4D69-8100-1158070890FC}" type="presParOf" srcId="{5FBAB40F-6011-4629-9B30-77C9439C91BF}" destId="{2332AA2E-A989-4175-BB73-78EA4C3BDB65}" srcOrd="0" destOrd="0" presId="urn:microsoft.com/office/officeart/2005/8/layout/hierarchy2"/>
    <dgm:cxn modelId="{BFF2490E-B397-46E5-A55C-6277D4E30BB0}" type="presParOf" srcId="{2332AA2E-A989-4175-BB73-78EA4C3BDB65}" destId="{24E3F4AB-32FB-4CE0-9DAC-FC4DD26B5900}" srcOrd="0" destOrd="0" presId="urn:microsoft.com/office/officeart/2005/8/layout/hierarchy2"/>
    <dgm:cxn modelId="{13040B26-592B-423E-AC37-D69FA3173BA1}" type="presOf" srcId="{0605F139-5EF0-48E7-A091-192233D2011D}" destId="{24E3F4AB-32FB-4CE0-9DAC-FC4DD26B5900}" srcOrd="0" destOrd="0" presId="urn:microsoft.com/office/officeart/2005/8/layout/hierarchy2"/>
    <dgm:cxn modelId="{017AADBA-7F60-4F2E-B59A-EA8C919E6DED}" type="presParOf" srcId="{2332AA2E-A989-4175-BB73-78EA4C3BDB65}" destId="{44F25638-8073-4DA7-9390-5AC06A304565}" srcOrd="1" destOrd="0" presId="urn:microsoft.com/office/officeart/2005/8/layout/hierarchy2"/>
    <dgm:cxn modelId="{17C29259-3FA0-4194-9BBE-1EB8AAD3C5FC}" type="presParOf" srcId="{44F25638-8073-4DA7-9390-5AC06A304565}" destId="{B47BD6C9-6D53-4A69-975F-9CF96E25F10F}" srcOrd="0" destOrd="1" presId="urn:microsoft.com/office/officeart/2005/8/layout/hierarchy2"/>
    <dgm:cxn modelId="{AB7EF3CC-F43E-4F58-8DAD-0B42485C0EB2}" type="presOf" srcId="{AC2BFF99-DAE2-494A-88AB-85D75BC6D2EE}" destId="{B47BD6C9-6D53-4A69-975F-9CF96E25F10F}" srcOrd="0" destOrd="0" presId="urn:microsoft.com/office/officeart/2005/8/layout/hierarchy2"/>
    <dgm:cxn modelId="{071FDEA7-0DEA-47ED-833D-67C663AA26EE}" type="presParOf" srcId="{B47BD6C9-6D53-4A69-975F-9CF96E25F10F}" destId="{C1833E64-0598-4ED8-B73B-4C820BB35531}" srcOrd="0" destOrd="0" presId="urn:microsoft.com/office/officeart/2005/8/layout/hierarchy2"/>
    <dgm:cxn modelId="{20878C90-11A7-483C-8E23-14F986101EB8}" type="presOf" srcId="{AC2BFF99-DAE2-494A-88AB-85D75BC6D2EE}" destId="{C1833E64-0598-4ED8-B73B-4C820BB35531}" srcOrd="1" destOrd="0" presId="urn:microsoft.com/office/officeart/2005/8/layout/hierarchy2"/>
    <dgm:cxn modelId="{AA0C3B43-1300-4A29-9040-76F72281DF15}" type="presParOf" srcId="{44F25638-8073-4DA7-9390-5AC06A304565}" destId="{46F58ACF-5130-428E-B3EF-87D6FEC0C921}" srcOrd="1" destOrd="1" presId="urn:microsoft.com/office/officeart/2005/8/layout/hierarchy2"/>
    <dgm:cxn modelId="{44F13B61-4144-4AFE-99A7-5EB645EBC511}" type="presParOf" srcId="{46F58ACF-5130-428E-B3EF-87D6FEC0C921}" destId="{3C0D5057-54F2-42F8-ADAD-AA27A1CC1A1B}" srcOrd="0" destOrd="1" presId="urn:microsoft.com/office/officeart/2005/8/layout/hierarchy2"/>
    <dgm:cxn modelId="{B101EF40-EEC1-48C2-AE44-6183A92F0451}" type="presOf" srcId="{4530EE7D-F557-4815-9ED2-EABC47F46978}" destId="{3C0D5057-54F2-42F8-ADAD-AA27A1CC1A1B}" srcOrd="0" destOrd="0" presId="urn:microsoft.com/office/officeart/2005/8/layout/hierarchy2"/>
    <dgm:cxn modelId="{CB50ACC3-FFC8-4CF3-B814-D48C1F53F6E4}" type="presParOf" srcId="{46F58ACF-5130-428E-B3EF-87D6FEC0C921}" destId="{48673F39-879C-4946-8DC7-FD68F0552920}" srcOrd="1" destOrd="1" presId="urn:microsoft.com/office/officeart/2005/8/layout/hierarchy2"/>
    <dgm:cxn modelId="{98025D82-9FCA-45FB-97C8-3ECB4F34B317}" type="presParOf" srcId="{48673F39-879C-4946-8DC7-FD68F0552920}" destId="{FA61825B-C877-4D42-AAFB-0586288A9783}" srcOrd="0" destOrd="1" presId="urn:microsoft.com/office/officeart/2005/8/layout/hierarchy2"/>
    <dgm:cxn modelId="{35C2061C-492E-416E-A4D2-BA045891C8D5}" type="presOf" srcId="{4A6A0524-D9B7-4A37-8E78-5FE688BDCCE6}" destId="{FA61825B-C877-4D42-AAFB-0586288A9783}" srcOrd="0" destOrd="0" presId="urn:microsoft.com/office/officeart/2005/8/layout/hierarchy2"/>
    <dgm:cxn modelId="{C9CAB12D-9188-4CE4-B2FF-209536B1DC09}" type="presParOf" srcId="{FA61825B-C877-4D42-AAFB-0586288A9783}" destId="{66B35CF0-1806-4E4A-8B50-99A64DECDBA9}" srcOrd="0" destOrd="0" presId="urn:microsoft.com/office/officeart/2005/8/layout/hierarchy2"/>
    <dgm:cxn modelId="{196D6114-82C5-4631-9A36-1DB97563DD61}" type="presOf" srcId="{4A6A0524-D9B7-4A37-8E78-5FE688BDCCE6}" destId="{66B35CF0-1806-4E4A-8B50-99A64DECDBA9}" srcOrd="1" destOrd="0" presId="urn:microsoft.com/office/officeart/2005/8/layout/hierarchy2"/>
    <dgm:cxn modelId="{4E3424B2-D771-4586-A298-9290E84028FE}" type="presParOf" srcId="{48673F39-879C-4946-8DC7-FD68F0552920}" destId="{F95D7524-EA0E-4F9D-9D6F-B10856D5C83F}" srcOrd="1" destOrd="1" presId="urn:microsoft.com/office/officeart/2005/8/layout/hierarchy2"/>
    <dgm:cxn modelId="{0C3C01A7-19D8-4E84-A749-3DC5E3778FE5}" type="presParOf" srcId="{F95D7524-EA0E-4F9D-9D6F-B10856D5C83F}" destId="{63712EDC-9AF8-41BC-8F72-ADF8D554FF07}" srcOrd="0" destOrd="1" presId="urn:microsoft.com/office/officeart/2005/8/layout/hierarchy2"/>
    <dgm:cxn modelId="{39825C51-24BD-4EFE-A98E-3381A0ED6713}" type="presOf" srcId="{2C2A4BF3-AA22-4080-9546-909CF9AC3ECB}" destId="{63712EDC-9AF8-41BC-8F72-ADF8D554FF07}" srcOrd="0" destOrd="0" presId="urn:microsoft.com/office/officeart/2005/8/layout/hierarchy2"/>
    <dgm:cxn modelId="{B98D9B04-1FE5-4BC9-8D1B-0752134BBBD3}" type="presParOf" srcId="{F95D7524-EA0E-4F9D-9D6F-B10856D5C83F}" destId="{E0C65410-D9BC-4E23-87DE-EBBC54AD2166}" srcOrd="1" destOrd="1" presId="urn:microsoft.com/office/officeart/2005/8/layout/hierarchy2"/>
    <dgm:cxn modelId="{42BEF736-AEC6-4D4F-A13A-53F7116E8F84}" type="presParOf" srcId="{48673F39-879C-4946-8DC7-FD68F0552920}" destId="{0450EC1D-46DB-48DD-BBBF-CB4BABAA5E50}" srcOrd="2" destOrd="1" presId="urn:microsoft.com/office/officeart/2005/8/layout/hierarchy2"/>
    <dgm:cxn modelId="{D0BE1EF0-E404-479A-A5CC-6ED58C571FFE}" type="presOf" srcId="{7CDCD5B1-D91E-4FCB-A6C1-B3E946B4C24A}" destId="{0450EC1D-46DB-48DD-BBBF-CB4BABAA5E50}" srcOrd="0" destOrd="0" presId="urn:microsoft.com/office/officeart/2005/8/layout/hierarchy2"/>
    <dgm:cxn modelId="{D2CA152D-0671-4A3D-8AF8-FD745A077DF4}" type="presParOf" srcId="{0450EC1D-46DB-48DD-BBBF-CB4BABAA5E50}" destId="{F3BFAD07-08B1-4016-BE5F-056264648D5D}" srcOrd="0" destOrd="2" presId="urn:microsoft.com/office/officeart/2005/8/layout/hierarchy2"/>
    <dgm:cxn modelId="{DE266C9D-3C31-4B79-909B-3A1E1205D78A}" type="presOf" srcId="{7CDCD5B1-D91E-4FCB-A6C1-B3E946B4C24A}" destId="{F3BFAD07-08B1-4016-BE5F-056264648D5D}" srcOrd="1" destOrd="0" presId="urn:microsoft.com/office/officeart/2005/8/layout/hierarchy2"/>
    <dgm:cxn modelId="{F741254D-CBAC-4268-B4BE-F8958520678F}" type="presParOf" srcId="{48673F39-879C-4946-8DC7-FD68F0552920}" destId="{99F83B55-A7BA-4885-A2E4-197CEF6AD7B1}" srcOrd="3" destOrd="1" presId="urn:microsoft.com/office/officeart/2005/8/layout/hierarchy2"/>
    <dgm:cxn modelId="{ED75934A-E8B5-4EC6-97E2-13D289D0631A}" type="presParOf" srcId="{99F83B55-A7BA-4885-A2E4-197CEF6AD7B1}" destId="{F62A27B2-623F-4743-B796-9152D3B7D146}" srcOrd="0" destOrd="3" presId="urn:microsoft.com/office/officeart/2005/8/layout/hierarchy2"/>
    <dgm:cxn modelId="{E73E1F10-2DC7-4EFA-A75E-EEB0350F55E1}" type="presOf" srcId="{B73983E7-4CDF-4874-AF82-9AE09ABBC31C}" destId="{F62A27B2-623F-4743-B796-9152D3B7D146}" srcOrd="0" destOrd="0" presId="urn:microsoft.com/office/officeart/2005/8/layout/hierarchy2"/>
    <dgm:cxn modelId="{42E3D1C7-43D0-4140-8D73-40951D200428}" type="presParOf" srcId="{99F83B55-A7BA-4885-A2E4-197CEF6AD7B1}" destId="{064185B9-C4FA-43D6-A448-16656DF8AA4A}" srcOrd="1" destOrd="3" presId="urn:microsoft.com/office/officeart/2005/8/layout/hierarchy2"/>
    <dgm:cxn modelId="{B4292B76-DB1D-4321-892C-8863AAECA284}" type="presParOf" srcId="{48673F39-879C-4946-8DC7-FD68F0552920}" destId="{0EC4410B-B6D3-4E2E-B22E-83960961C061}" srcOrd="4" destOrd="1" presId="urn:microsoft.com/office/officeart/2005/8/layout/hierarchy2"/>
    <dgm:cxn modelId="{8D4E6E67-F00F-471A-B6C3-062C1C4AC82F}" type="presOf" srcId="{E41128E8-6CD6-4566-93BA-7B979DCEAC55}" destId="{0EC4410B-B6D3-4E2E-B22E-83960961C061}" srcOrd="0" destOrd="0" presId="urn:microsoft.com/office/officeart/2005/8/layout/hierarchy2"/>
    <dgm:cxn modelId="{95139D80-899C-40CA-869F-2B6D686A4EF1}" type="presParOf" srcId="{0EC4410B-B6D3-4E2E-B22E-83960961C061}" destId="{4F300C30-BC21-4FA5-9F7D-45D15492E9B1}" srcOrd="0" destOrd="4" presId="urn:microsoft.com/office/officeart/2005/8/layout/hierarchy2"/>
    <dgm:cxn modelId="{CFDD171F-FBE7-4537-A4BF-4EC0F9774C1F}" type="presOf" srcId="{E41128E8-6CD6-4566-93BA-7B979DCEAC55}" destId="{4F300C30-BC21-4FA5-9F7D-45D15492E9B1}" srcOrd="1" destOrd="0" presId="urn:microsoft.com/office/officeart/2005/8/layout/hierarchy2"/>
    <dgm:cxn modelId="{DFCD2284-8A7D-47DF-BD47-EB239D91911F}" type="presParOf" srcId="{48673F39-879C-4946-8DC7-FD68F0552920}" destId="{32801CA4-FD28-4C88-8924-BD809A950C3D}" srcOrd="5" destOrd="1" presId="urn:microsoft.com/office/officeart/2005/8/layout/hierarchy2"/>
    <dgm:cxn modelId="{630E829C-C76C-4E0A-AD76-209A76671260}" type="presParOf" srcId="{32801CA4-FD28-4C88-8924-BD809A950C3D}" destId="{9E6506F7-80D8-4E96-B29F-DDA60D019278}" srcOrd="0" destOrd="5" presId="urn:microsoft.com/office/officeart/2005/8/layout/hierarchy2"/>
    <dgm:cxn modelId="{27A611DB-D221-4ACB-A5D2-BB0A72DF14A1}" type="presOf" srcId="{48BF9518-D113-456B-93A1-94E4833DC8E0}" destId="{9E6506F7-80D8-4E96-B29F-DDA60D019278}" srcOrd="0" destOrd="0" presId="urn:microsoft.com/office/officeart/2005/8/layout/hierarchy2"/>
    <dgm:cxn modelId="{55CCE952-BA65-4AB0-BA1B-9747AC499B33}" type="presParOf" srcId="{32801CA4-FD28-4C88-8924-BD809A950C3D}" destId="{BCF130FA-CB3B-4253-BF20-63DCE60A27D6}" srcOrd="1" destOrd="5" presId="urn:microsoft.com/office/officeart/2005/8/layout/hierarchy2"/>
    <dgm:cxn modelId="{69207340-26C3-43D2-A66F-DAF7A22EFB54}" type="presParOf" srcId="{48673F39-879C-4946-8DC7-FD68F0552920}" destId="{E81582B1-A130-479F-ACE3-61EF727591CE}" srcOrd="6" destOrd="1" presId="urn:microsoft.com/office/officeart/2005/8/layout/hierarchy2"/>
    <dgm:cxn modelId="{21B15FA3-8B9C-4A5F-9010-277B8102BA57}" type="presOf" srcId="{581124B7-0397-40F7-9B1D-41220103BA68}" destId="{E81582B1-A130-479F-ACE3-61EF727591CE}" srcOrd="0" destOrd="0" presId="urn:microsoft.com/office/officeart/2005/8/layout/hierarchy2"/>
    <dgm:cxn modelId="{E253472B-CD79-4E69-9816-EFE58967A72F}" type="presParOf" srcId="{E81582B1-A130-479F-ACE3-61EF727591CE}" destId="{C3EBFA62-33AA-4455-9D61-7B96DA4B37A4}" srcOrd="0" destOrd="6" presId="urn:microsoft.com/office/officeart/2005/8/layout/hierarchy2"/>
    <dgm:cxn modelId="{109193D6-239C-499E-BC95-7756AAC2D9CF}" type="presOf" srcId="{581124B7-0397-40F7-9B1D-41220103BA68}" destId="{C3EBFA62-33AA-4455-9D61-7B96DA4B37A4}" srcOrd="1" destOrd="0" presId="urn:microsoft.com/office/officeart/2005/8/layout/hierarchy2"/>
    <dgm:cxn modelId="{53262195-8B86-465C-B07D-CC8343CC9462}" type="presParOf" srcId="{48673F39-879C-4946-8DC7-FD68F0552920}" destId="{2DF34A52-3962-401F-8488-13EE54243675}" srcOrd="7" destOrd="1" presId="urn:microsoft.com/office/officeart/2005/8/layout/hierarchy2"/>
    <dgm:cxn modelId="{8E671588-3C34-4758-AE75-A7FF7E3F13D3}" type="presParOf" srcId="{2DF34A52-3962-401F-8488-13EE54243675}" destId="{29F748CF-C0E7-4DEA-B3A3-0E8AEB5CA964}" srcOrd="0" destOrd="7" presId="urn:microsoft.com/office/officeart/2005/8/layout/hierarchy2"/>
    <dgm:cxn modelId="{68F0AC9A-A7DF-48E9-9909-4C63A65D6DA0}" type="presOf" srcId="{C78C4F92-AD69-46C8-910C-41059E8ED0A9}" destId="{29F748CF-C0E7-4DEA-B3A3-0E8AEB5CA964}" srcOrd="0" destOrd="0" presId="urn:microsoft.com/office/officeart/2005/8/layout/hierarchy2"/>
    <dgm:cxn modelId="{2B0E179A-260D-44C9-B587-3FF9871F88BD}" type="presParOf" srcId="{2DF34A52-3962-401F-8488-13EE54243675}" destId="{02AC44EF-F1FC-4C54-8D55-2436304955F9}" srcOrd="1" destOrd="7" presId="urn:microsoft.com/office/officeart/2005/8/layout/hierarchy2"/>
    <dgm:cxn modelId="{D640F746-E99E-4CF4-876E-90C695AB9C47}" type="presParOf" srcId="{44F25638-8073-4DA7-9390-5AC06A304565}" destId="{2E81B90F-7494-41FF-808F-F7F82B993B40}" srcOrd="2" destOrd="1" presId="urn:microsoft.com/office/officeart/2005/8/layout/hierarchy2"/>
    <dgm:cxn modelId="{02D12A3F-56C1-4BF7-8613-112DA6CBA18F}" type="presOf" srcId="{367D7799-1E5C-4947-8AD1-85D1E0D367AF}" destId="{2E81B90F-7494-41FF-808F-F7F82B993B40}" srcOrd="0" destOrd="0" presId="urn:microsoft.com/office/officeart/2005/8/layout/hierarchy2"/>
    <dgm:cxn modelId="{7FAA46E1-1483-4C94-9C3F-9DCAB85BA6CC}" type="presParOf" srcId="{2E81B90F-7494-41FF-808F-F7F82B993B40}" destId="{0F4B7785-0023-487B-801C-9850969E1D34}" srcOrd="0" destOrd="2" presId="urn:microsoft.com/office/officeart/2005/8/layout/hierarchy2"/>
    <dgm:cxn modelId="{D5228E6D-FDE6-4AAA-BA9A-B9896C4DEB8F}" type="presOf" srcId="{367D7799-1E5C-4947-8AD1-85D1E0D367AF}" destId="{0F4B7785-0023-487B-801C-9850969E1D34}" srcOrd="1" destOrd="0" presId="urn:microsoft.com/office/officeart/2005/8/layout/hierarchy2"/>
    <dgm:cxn modelId="{3A782A5A-0FA3-46D3-ABEB-098B54C8023A}" type="presParOf" srcId="{44F25638-8073-4DA7-9390-5AC06A304565}" destId="{4925E953-147A-4210-9A9C-63730A307231}" srcOrd="3" destOrd="1" presId="urn:microsoft.com/office/officeart/2005/8/layout/hierarchy2"/>
    <dgm:cxn modelId="{E64637DE-4EDB-4200-A8B2-A6D88F89249B}" type="presParOf" srcId="{4925E953-147A-4210-9A9C-63730A307231}" destId="{3D382021-A429-4403-82FF-5A95DD3EBB20}" srcOrd="0" destOrd="3" presId="urn:microsoft.com/office/officeart/2005/8/layout/hierarchy2"/>
    <dgm:cxn modelId="{B5AA46DA-E08F-4128-8357-ED8AC2F51800}" type="presOf" srcId="{4E4A1E17-A3EC-4A54-9171-277E11A0B287}" destId="{3D382021-A429-4403-82FF-5A95DD3EBB20}" srcOrd="0" destOrd="0" presId="urn:microsoft.com/office/officeart/2005/8/layout/hierarchy2"/>
    <dgm:cxn modelId="{C3BB8B6E-974A-4844-B9CE-538885018406}" type="presParOf" srcId="{4925E953-147A-4210-9A9C-63730A307231}" destId="{6D231649-1A42-47D5-A289-01058E6A05B6}" srcOrd="1" destOrd="3" presId="urn:microsoft.com/office/officeart/2005/8/layout/hierarchy2"/>
    <dgm:cxn modelId="{D336B72A-1456-4B99-8E0F-B3A473486BFA}" type="presParOf" srcId="{6D231649-1A42-47D5-A289-01058E6A05B6}" destId="{B68D4CB7-ED76-4EEE-B7F0-455597F5F947}" srcOrd="0" destOrd="1" presId="urn:microsoft.com/office/officeart/2005/8/layout/hierarchy2"/>
    <dgm:cxn modelId="{A2E7F37D-9B75-4BB0-B7A2-4DAF0865EB18}" type="presOf" srcId="{9EAB334F-AA91-4141-B6FE-557B19FCD964}" destId="{B68D4CB7-ED76-4EEE-B7F0-455597F5F947}" srcOrd="0" destOrd="0" presId="urn:microsoft.com/office/officeart/2005/8/layout/hierarchy2"/>
    <dgm:cxn modelId="{AB841AE8-9D84-41AA-87A3-585BB4B4AC4B}" type="presParOf" srcId="{B68D4CB7-ED76-4EEE-B7F0-455597F5F947}" destId="{5CB1AA4B-5999-455A-85BE-A2532A5BECF0}" srcOrd="0" destOrd="0" presId="urn:microsoft.com/office/officeart/2005/8/layout/hierarchy2"/>
    <dgm:cxn modelId="{3DC931F3-691E-420F-AC0A-73C20797CA0D}" type="presOf" srcId="{9EAB334F-AA91-4141-B6FE-557B19FCD964}" destId="{5CB1AA4B-5999-455A-85BE-A2532A5BECF0}" srcOrd="1" destOrd="0" presId="urn:microsoft.com/office/officeart/2005/8/layout/hierarchy2"/>
    <dgm:cxn modelId="{DAA36AC5-9892-4D75-88CF-90DDD8EA527A}" type="presParOf" srcId="{6D231649-1A42-47D5-A289-01058E6A05B6}" destId="{A1B09372-2280-4FF7-9810-328BF9428FDA}" srcOrd="1" destOrd="1" presId="urn:microsoft.com/office/officeart/2005/8/layout/hierarchy2"/>
    <dgm:cxn modelId="{344A63FD-4A87-4C34-A9B5-B64A542697D2}" type="presParOf" srcId="{A1B09372-2280-4FF7-9810-328BF9428FDA}" destId="{402901F7-4C4B-47C4-BE12-824FDFB99F9B}" srcOrd="0" destOrd="1" presId="urn:microsoft.com/office/officeart/2005/8/layout/hierarchy2"/>
    <dgm:cxn modelId="{2ABC2634-9136-43CD-85E1-9B887797D7C5}" type="presOf" srcId="{2B9D6902-DCB2-4AC4-BFAC-AF964742FD39}" destId="{402901F7-4C4B-47C4-BE12-824FDFB99F9B}" srcOrd="0" destOrd="0" presId="urn:microsoft.com/office/officeart/2005/8/layout/hierarchy2"/>
    <dgm:cxn modelId="{789ED8A6-374E-4979-9E8B-3DACCF68DE17}" type="presParOf" srcId="{A1B09372-2280-4FF7-9810-328BF9428FDA}" destId="{48115C91-152F-4201-BB89-A30029998550}" srcOrd="1" destOrd="1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1587480" cy="6679565"/>
        <a:chOff x="0" y="0"/>
        <a:chExt cx="11587480" cy="6679565"/>
      </a:xfrm>
    </dsp:grpSpPr>
    <dsp:sp modelId="{24E3F4AB-32FB-4CE0-9DAC-FC4DD26B5900}">
      <dsp:nvSpPr>
        <dsp:cNvPr id="3" name="圆角矩形 2"/>
        <dsp:cNvSpPr/>
      </dsp:nvSpPr>
      <dsp:spPr bwMode="white">
        <a:xfrm>
          <a:off x="1143672" y="2569129"/>
          <a:ext cx="2344978" cy="2747036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8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Theorem 1.1</a:t>
          </a:r>
          <a:endParaRPr lang="en-US" altLang="zh-CN" sz="28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2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F</a:t>
          </a:r>
          <a:r>
            <a:rPr lang="en-US" altLang="zh-CN" sz="12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or any smooth function 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f</a:t>
          </a:r>
          <a:r>
            <a:rPr lang="en-US" altLang="zh-CN" sz="12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,</a:t>
          </a:r>
          <a:r>
            <a:rPr lang="en-US" altLang="zh-CN" sz="1200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 </a:t>
          </a:r>
          <a:r>
            <a:rPr lang="en-US" altLang="zh-CN" sz="12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there exists a </a:t>
          </a:r>
          <a:r>
            <a:rPr lang="en-US" altLang="zh-CN" sz="12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specific</a:t>
          </a:r>
          <a:r>
            <a:rPr lang="en-US" altLang="zh-CN" sz="12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 ReLU(FNN) that can approximate it with nearly optimal approximation error.</a:t>
          </a:r>
          <a:endParaRPr lang="en-US" altLang="zh-CN" sz="12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</dsp:txBody>
      <dsp:txXfrm>
        <a:off x="1143672" y="2569129"/>
        <a:ext cx="2344978" cy="2747036"/>
      </dsp:txXfrm>
    </dsp:sp>
    <dsp:sp modelId="{B47BD6C9-6D53-4A69-975F-9CF96E25F10F}">
      <dsp:nvSpPr>
        <dsp:cNvPr id="4" name="任意多边形 3"/>
        <dsp:cNvSpPr/>
      </dsp:nvSpPr>
      <dsp:spPr bwMode="white">
        <a:xfrm>
          <a:off x="3165390" y="3288326"/>
          <a:ext cx="1584511" cy="31596"/>
        </a:xfrm>
        <a:custGeom>
          <a:avLst/>
          <a:gdLst/>
          <a:ahLst/>
          <a:cxnLst/>
          <a:pathLst>
            <a:path w="2495" h="50">
              <a:moveTo>
                <a:pt x="509" y="1030"/>
              </a:moveTo>
              <a:lnTo>
                <a:pt x="1986" y="-981"/>
              </a:lnTo>
            </a:path>
          </a:pathLst>
        </a:custGeom>
      </dsp:spPr>
      <dsp:style>
        <a:lnRef idx="2">
          <a:schemeClr val="dk1">
            <a:shade val="6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dk1"/>
            </a:solidFill>
          </a:endParaRPr>
        </a:p>
      </dsp:txBody>
      <dsp:txXfrm>
        <a:off x="3165390" y="3288326"/>
        <a:ext cx="1584511" cy="31596"/>
      </dsp:txXfrm>
    </dsp:sp>
    <dsp:sp modelId="{3C0D5057-54F2-42F8-ADAD-AA27A1CC1A1B}">
      <dsp:nvSpPr>
        <dsp:cNvPr id="5" name="圆角矩形 4"/>
        <dsp:cNvSpPr/>
      </dsp:nvSpPr>
      <dsp:spPr bwMode="white">
        <a:xfrm>
          <a:off x="4426641" y="1205729"/>
          <a:ext cx="2344978" cy="2919744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Theorem </a:t>
          </a: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2</a:t>
          </a: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.1</a:t>
          </a:r>
          <a:endParaRPr lang="en-US" altLang="zh-CN" sz="2000" b="1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C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^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1 case, no other 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assumption</a:t>
          </a:r>
          <a:endParaRPr lang="en-US" altLang="zh-CN" sz="11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N</a:t>
          </a:r>
          <a:r>
            <a:rPr lang="en-US" altLang="zh-CN" sz="11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on-trifling region</a:t>
          </a:r>
          <a:r>
            <a:rPr lang="en-US" altLang="zh-CN" sz="11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: </a:t>
          </a:r>
          <a:r>
            <a:rPr lang="en-US" altLang="zh-CN" sz="11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there exists a relatively simple RELU FNN that uniformly converges to the target function</a:t>
          </a:r>
          <a:r>
            <a:rPr lang="en-US" altLang="zh-CN" sz="11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f</a:t>
          </a:r>
          <a:r>
            <a:rPr lang="en-US" altLang="zh-CN" sz="11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. </a:t>
          </a:r>
          <a:endParaRPr lang="en-US" altLang="zh-CN" sz="1100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1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E</a:t>
          </a:r>
          <a:r>
            <a:rPr lang="en-US" altLang="zh-CN" sz="11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ntire region</a:t>
          </a:r>
          <a:r>
            <a:rPr lang="en-US" altLang="zh-CN" sz="11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:</a:t>
          </a:r>
          <a:r>
            <a:rPr lang="en-US" altLang="zh-CN" sz="11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including the trifling region, there exists a relatively complex neural network with an estimation error greater than epsilon.</a:t>
          </a:r>
          <a:endParaRPr lang="en-US" altLang="zh-CN" sz="1100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zh-CN" sz="1100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</dsp:txBody>
      <dsp:txXfrm>
        <a:off x="4426641" y="1205729"/>
        <a:ext cx="2344978" cy="2919744"/>
      </dsp:txXfrm>
    </dsp:sp>
    <dsp:sp modelId="{FA61825B-C877-4D42-AAFB-0586288A9783}">
      <dsp:nvSpPr>
        <dsp:cNvPr id="6" name="任意多边形 5"/>
        <dsp:cNvSpPr/>
      </dsp:nvSpPr>
      <dsp:spPr bwMode="white">
        <a:xfrm>
          <a:off x="6149455" y="1649134"/>
          <a:ext cx="2231611" cy="31596"/>
        </a:xfrm>
        <a:custGeom>
          <a:avLst/>
          <a:gdLst/>
          <a:ahLst/>
          <a:cxnLst/>
          <a:pathLst>
            <a:path w="3514" h="50">
              <a:moveTo>
                <a:pt x="980" y="1601"/>
              </a:moveTo>
              <a:lnTo>
                <a:pt x="2535" y="-1551"/>
              </a:lnTo>
            </a:path>
          </a:pathLst>
        </a:custGeom>
      </dsp:spPr>
      <dsp:style>
        <a:lnRef idx="2">
          <a:schemeClr val="dk1">
            <a:shade val="8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dk1"/>
            </a:solidFill>
          </a:endParaRPr>
        </a:p>
      </dsp:txBody>
      <dsp:txXfrm>
        <a:off x="6149455" y="1649134"/>
        <a:ext cx="2231611" cy="31596"/>
      </dsp:txXfrm>
    </dsp:sp>
    <dsp:sp modelId="{63712EDC-9AF8-41BC-8F72-ADF8D554FF07}">
      <dsp:nvSpPr>
        <dsp:cNvPr id="7" name="圆角矩形 6"/>
        <dsp:cNvSpPr/>
      </dsp:nvSpPr>
      <dsp:spPr bwMode="white">
        <a:xfrm>
          <a:off x="7758902" y="78017"/>
          <a:ext cx="2344978" cy="1172489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0160" tIns="10160" rIns="10160" bIns="10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Lemma 3.1</a:t>
          </a:r>
          <a:endParaRPr lang="zh-CN" altLang="en-US" sz="16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M</a:t>
          </a:r>
          <a:r>
            <a:rPr lang="zh-CN" altLang="en-US" sz="1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iddle value function</a:t>
          </a:r>
          <a:r>
            <a:rPr lang="zh-CN" alt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 </a:t>
          </a:r>
          <a:r>
            <a:rPr lang="zh-CN" alt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can be implemented by a ReLU FNN with width 14 and depth 2.</a:t>
          </a:r>
          <a:endParaRPr lang="zh-CN" altLang="en-US" sz="10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</dsp:txBody>
      <dsp:txXfrm>
        <a:off x="7758902" y="78017"/>
        <a:ext cx="2344978" cy="1172489"/>
      </dsp:txXfrm>
    </dsp:sp>
    <dsp:sp modelId="{0450EC1D-46DB-48DD-BBBF-CB4BABAA5E50}">
      <dsp:nvSpPr>
        <dsp:cNvPr id="22" name="任意多边形 21"/>
        <dsp:cNvSpPr/>
      </dsp:nvSpPr>
      <dsp:spPr bwMode="white">
        <a:xfrm>
          <a:off x="6167965" y="3645056"/>
          <a:ext cx="2244540" cy="31596"/>
        </a:xfrm>
        <a:custGeom>
          <a:avLst/>
          <a:gdLst/>
          <a:ahLst/>
          <a:cxnLst/>
          <a:pathLst>
            <a:path w="3535" h="50">
              <a:moveTo>
                <a:pt x="951" y="-1542"/>
              </a:moveTo>
              <a:lnTo>
                <a:pt x="2584" y="1592"/>
              </a:lnTo>
            </a:path>
          </a:pathLst>
        </a:custGeom>
      </dsp:spPr>
      <dsp:style>
        <a:lnRef idx="2">
          <a:schemeClr val="dk1">
            <a:shade val="8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>
            <a:solidFill>
              <a:schemeClr val="dk1"/>
            </a:solidFill>
          </a:endParaRPr>
        </a:p>
      </dsp:txBody>
      <dsp:txXfrm>
        <a:off x="6167965" y="3645056"/>
        <a:ext cx="2244540" cy="31596"/>
      </dsp:txXfrm>
    </dsp:sp>
    <dsp:sp modelId="{F62A27B2-623F-4743-B796-9152D3B7D146}">
      <dsp:nvSpPr>
        <dsp:cNvPr id="23" name="圆角矩形 22"/>
        <dsp:cNvSpPr/>
      </dsp:nvSpPr>
      <dsp:spPr bwMode="white">
        <a:xfrm>
          <a:off x="7808850" y="4069862"/>
          <a:ext cx="2734198" cy="1172489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0160" tIns="10160" rIns="10160" bIns="10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sz="16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Lemma 3.4</a:t>
          </a:r>
          <a:endParaRPr sz="1600" b="1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C([0,1]^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d)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case</a:t>
          </a:r>
          <a:endParaRPr sz="1200">
            <a:solidFill>
              <a:schemeClr val="dk1"/>
            </a:solidFill>
            <a:sym typeface="+mn-ea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sz="1000">
              <a:solidFill>
                <a:schemeClr val="dk1"/>
              </a:solidFill>
              <a:sym typeface="+mn-ea"/>
            </a:rPr>
            <a:t>M</a:t>
          </a:r>
          <a:r>
            <a:rPr sz="1000">
              <a:solidFill>
                <a:schemeClr val="dk1"/>
              </a:solidFill>
              <a:sym typeface="+mn-ea"/>
            </a:rPr>
            <a:t>i</a:t>
          </a:r>
          <a:r>
            <a:rPr lang="zh-CN" alt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ddle value function </a:t>
          </a:r>
          <a:r>
            <a:rPr sz="1000">
              <a:solidFill>
                <a:schemeClr val="dk1"/>
              </a:solidFill>
              <a:sym typeface="+mn-ea"/>
            </a:rPr>
            <a:t>c</a:t>
          </a:r>
          <a:r>
            <a:rPr lang="zh-CN" alt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an </a:t>
          </a:r>
          <a:r>
            <a:rPr sz="1000">
              <a:solidFill>
                <a:schemeClr val="dk1"/>
              </a:solidFill>
              <a:sym typeface="+mn-ea"/>
            </a:rPr>
            <a:t>a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pproximate target function </a:t>
          </a:r>
          <a:r>
            <a:rPr sz="1000">
              <a:solidFill>
                <a:schemeClr val="dk1"/>
              </a:solidFill>
              <a:sym typeface="+mn-ea"/>
            </a:rPr>
            <a:t>f</a:t>
          </a:r>
          <a:r>
            <a:rPr lang="en-US" altLang="zh-CN" sz="10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</a:t>
          </a:r>
          <a:r>
            <a:rPr sz="1000">
              <a:solidFill>
                <a:schemeClr val="dk1"/>
              </a:solidFill>
              <a:sym typeface="+mn-ea"/>
            </a:rPr>
            <a:t>w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ith AE</a:t>
          </a:r>
          <a:r>
            <a:rPr sz="1000">
              <a:solidFill>
                <a:schemeClr val="dk1"/>
              </a:solidFill>
              <a:sym typeface="+mn-ea"/>
            </a:rPr>
            <a:t> </a:t>
          </a:r>
          <a:r>
            <a:rPr lang="en-US" altLang="zh-CN" sz="1000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ε + ωf (δ).</a:t>
          </a:r>
          <a:endParaRPr lang="en-US" altLang="zh-CN" sz="1000" i="1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sz="1000">
              <a:solidFill>
                <a:schemeClr val="dk1"/>
              </a:solidFill>
              <a:sym typeface="+mn-ea"/>
            </a:rPr>
            <a:t>[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Using 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mathematical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induction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]</a:t>
          </a:r>
          <a:endParaRPr lang="en-US" altLang="zh-CN" sz="10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</dsp:txBody>
      <dsp:txXfrm>
        <a:off x="7808850" y="4069862"/>
        <a:ext cx="2734198" cy="1172489"/>
      </dsp:txXfrm>
    </dsp:sp>
    <dsp:sp modelId="{0EC4410B-B6D3-4E2E-B22E-83960961C061}">
      <dsp:nvSpPr>
        <dsp:cNvPr id="18" name="任意多边形 17"/>
        <dsp:cNvSpPr/>
      </dsp:nvSpPr>
      <dsp:spPr bwMode="white">
        <a:xfrm>
          <a:off x="6652868" y="2288715"/>
          <a:ext cx="1216718" cy="31596"/>
        </a:xfrm>
        <a:custGeom>
          <a:avLst/>
          <a:gdLst/>
          <a:ahLst/>
          <a:cxnLst/>
          <a:pathLst>
            <a:path w="1916" h="50">
              <a:moveTo>
                <a:pt x="187" y="594"/>
              </a:moveTo>
              <a:lnTo>
                <a:pt x="1729" y="-544"/>
              </a:lnTo>
            </a:path>
          </a:pathLst>
        </a:custGeom>
      </dsp:spPr>
      <dsp:style>
        <a:lnRef idx="2">
          <a:schemeClr val="dk1">
            <a:shade val="8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>
            <a:solidFill>
              <a:schemeClr val="dk1"/>
            </a:solidFill>
          </a:endParaRPr>
        </a:p>
      </dsp:txBody>
      <dsp:txXfrm>
        <a:off x="6652868" y="2288715"/>
        <a:ext cx="1216718" cy="31596"/>
      </dsp:txXfrm>
    </dsp:sp>
    <dsp:sp modelId="{9E6506F7-80D8-4E96-B29F-DDA60D019278}">
      <dsp:nvSpPr>
        <dsp:cNvPr id="19" name="圆角矩形 18"/>
        <dsp:cNvSpPr/>
      </dsp:nvSpPr>
      <dsp:spPr bwMode="white">
        <a:xfrm>
          <a:off x="7750835" y="1357180"/>
          <a:ext cx="2344978" cy="1172489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0160" tIns="10160" rIns="10160" bIns="10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6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Lemma 3.2</a:t>
          </a:r>
          <a:endParaRPr lang="en-US" sz="1600" b="1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2 ponits in a ball area (no </a:t>
          </a:r>
          <a:r>
            <a:rPr 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hyper </a:t>
          </a:r>
          <a:r>
            <a:rPr 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structure </a:t>
          </a:r>
          <a:r>
            <a:rPr 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due </a:t>
          </a:r>
          <a:r>
            <a:rPr 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to C_1), then middle point also in it</a:t>
          </a:r>
          <a:endParaRPr lang="en-US" sz="10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</dsp:txBody>
      <dsp:txXfrm>
        <a:off x="7750835" y="1357180"/>
        <a:ext cx="2344978" cy="1172489"/>
      </dsp:txXfrm>
    </dsp:sp>
    <dsp:sp modelId="{E81582B1-A130-479F-ACE3-61EF727591CE}">
      <dsp:nvSpPr>
        <dsp:cNvPr id="8" name="任意多边形 7"/>
        <dsp:cNvSpPr/>
      </dsp:nvSpPr>
      <dsp:spPr bwMode="white">
        <a:xfrm>
          <a:off x="6667458" y="2987076"/>
          <a:ext cx="1196239" cy="31596"/>
        </a:xfrm>
        <a:custGeom>
          <a:avLst/>
          <a:gdLst/>
          <a:ahLst/>
          <a:cxnLst/>
          <a:pathLst>
            <a:path w="1884" h="50">
              <a:moveTo>
                <a:pt x="164" y="-506"/>
              </a:moveTo>
              <a:lnTo>
                <a:pt x="1720" y="556"/>
              </a:lnTo>
            </a:path>
          </a:pathLst>
        </a:custGeom>
      </dsp:spPr>
      <dsp:style>
        <a:lnRef idx="2">
          <a:schemeClr val="dk1">
            <a:shade val="8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dk1"/>
            </a:solidFill>
          </a:endParaRPr>
        </a:p>
      </dsp:txBody>
      <dsp:txXfrm>
        <a:off x="6667458" y="2987076"/>
        <a:ext cx="1196239" cy="31596"/>
      </dsp:txXfrm>
    </dsp:sp>
    <dsp:sp modelId="{29F748CF-C0E7-4DEA-B3A3-0E8AEB5CA964}">
      <dsp:nvSpPr>
        <dsp:cNvPr id="9" name="圆角矩形 8"/>
        <dsp:cNvSpPr/>
      </dsp:nvSpPr>
      <dsp:spPr bwMode="white">
        <a:xfrm>
          <a:off x="7759535" y="2697088"/>
          <a:ext cx="2344978" cy="1286115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0160" tIns="10160" rIns="10160" bIns="10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Lemma 3.</a:t>
          </a:r>
          <a:r>
            <a:rPr lang="en-US" altLang="zh-CN" sz="16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3</a:t>
          </a:r>
          <a:endParaRPr lang="en-US" altLang="zh-CN" sz="1600" b="1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C[0,1] case</a:t>
          </a:r>
          <a:endParaRPr lang="en-US" altLang="zh-CN" sz="1600" b="1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M</a:t>
          </a:r>
          <a:r>
            <a:rPr lang="zh-CN" alt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iddle value function </a:t>
          </a:r>
          <a:r>
            <a:rPr lang="zh-CN" altLang="en-US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can 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approximate target function </a:t>
          </a:r>
          <a:r>
            <a:rPr lang="en-US" altLang="zh-CN" sz="10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f </a:t>
          </a: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with AE</a:t>
          </a:r>
          <a:r>
            <a:rPr lang="en-US" altLang="zh-CN" sz="1000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ε + ωf (δ).</a:t>
          </a:r>
          <a:endParaRPr lang="en-US" altLang="zh-CN" sz="1000" i="1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 algn="l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000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</a:rPr>
            <a:t>[Using ball area]</a:t>
          </a:r>
          <a:endParaRPr lang="en-US" altLang="zh-CN" sz="10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</dsp:txBody>
      <dsp:txXfrm>
        <a:off x="7759535" y="2697088"/>
        <a:ext cx="2344978" cy="1286115"/>
      </dsp:txXfrm>
    </dsp:sp>
    <dsp:sp modelId="{2E81B90F-7494-41FF-808F-F7F82B993B40}">
      <dsp:nvSpPr>
        <dsp:cNvPr id="10" name="任意多边形 9"/>
        <dsp:cNvSpPr/>
      </dsp:nvSpPr>
      <dsp:spPr bwMode="white">
        <a:xfrm>
          <a:off x="2784485" y="5002186"/>
          <a:ext cx="2346321" cy="31596"/>
        </a:xfrm>
        <a:custGeom>
          <a:avLst/>
          <a:gdLst/>
          <a:ahLst/>
          <a:cxnLst/>
          <a:pathLst>
            <a:path w="3695" h="50">
              <a:moveTo>
                <a:pt x="1109" y="-1669"/>
              </a:moveTo>
              <a:lnTo>
                <a:pt x="2586" y="1718"/>
              </a:lnTo>
            </a:path>
          </a:pathLst>
        </a:custGeom>
      </dsp:spPr>
      <dsp:style>
        <a:lnRef idx="2">
          <a:schemeClr val="dk1">
            <a:shade val="6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dk1"/>
            </a:solidFill>
          </a:endParaRPr>
        </a:p>
      </dsp:txBody>
      <dsp:txXfrm>
        <a:off x="2784485" y="5002186"/>
        <a:ext cx="2346321" cy="31596"/>
      </dsp:txXfrm>
    </dsp:sp>
    <dsp:sp modelId="{3D382021-A429-4403-82FF-5A95DD3EBB20}">
      <dsp:nvSpPr>
        <dsp:cNvPr id="11" name="圆角矩形 10"/>
        <dsp:cNvSpPr/>
      </dsp:nvSpPr>
      <dsp:spPr bwMode="white">
        <a:xfrm>
          <a:off x="4426641" y="5507076"/>
          <a:ext cx="2344978" cy="1172489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2700" tIns="12700" rIns="12700" bIns="127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Theorem </a:t>
          </a: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2</a:t>
          </a: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.</a:t>
          </a:r>
          <a:r>
            <a:rPr lang="en-US" altLang="zh-CN" sz="2000" b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2</a:t>
          </a:r>
          <a:endParaRPr lang="en-US" altLang="zh-CN" sz="900" b="1">
            <a:solidFill>
              <a:schemeClr val="dk1"/>
            </a:solidFill>
            <a:latin typeface="Verdana" panose="020B0604030504040204" charset="0"/>
            <a:cs typeface="Verdana" panose="020B0604030504040204" charset="0"/>
            <a:sym typeface="+mn-ea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C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^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s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 case, </a:t>
          </a:r>
          <a:r>
            <a:rPr lang="en-US" altLang="zh-CN" sz="1200" b="1" i="1">
              <a:solidFill>
                <a:schemeClr val="dk1"/>
              </a:solidFill>
              <a:latin typeface="Verdana" panose="020B0604030504040204" charset="0"/>
              <a:cs typeface="Verdana" panose="020B0604030504040204" charset="0"/>
              <a:sym typeface="+mn-ea"/>
            </a:rPr>
            <a:t>unit ball</a:t>
          </a:r>
          <a:endParaRPr lang="en-US" altLang="zh-CN" sz="900">
            <a:solidFill>
              <a:schemeClr val="dk1"/>
            </a:solidFill>
            <a:latin typeface="Verdana" panose="020B0604030504040204" charset="0"/>
            <a:cs typeface="Verdana" panose="020B0604030504040204" charset="0"/>
          </a:endParaRPr>
        </a:p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900">
            <a:solidFill>
              <a:schemeClr val="dk1"/>
            </a:solidFill>
          </a:endParaRPr>
        </a:p>
      </dsp:txBody>
      <dsp:txXfrm>
        <a:off x="4426641" y="5507076"/>
        <a:ext cx="2344978" cy="1172489"/>
      </dsp:txXfrm>
    </dsp:sp>
    <dsp:sp modelId="{B68D4CB7-ED76-4EEE-B7F0-455597F5F947}">
      <dsp:nvSpPr>
        <dsp:cNvPr id="12" name="任意多边形 11"/>
        <dsp:cNvSpPr/>
      </dsp:nvSpPr>
      <dsp:spPr bwMode="white">
        <a:xfrm>
          <a:off x="6771619" y="6077522"/>
          <a:ext cx="899370" cy="31596"/>
        </a:xfrm>
        <a:custGeom>
          <a:avLst/>
          <a:gdLst/>
          <a:ahLst/>
          <a:cxnLst/>
          <a:pathLst>
            <a:path w="1416" h="50">
              <a:moveTo>
                <a:pt x="0" y="25"/>
              </a:moveTo>
              <a:lnTo>
                <a:pt x="1416" y="25"/>
              </a:lnTo>
            </a:path>
          </a:pathLst>
        </a:custGeom>
      </dsp:spPr>
      <dsp:style>
        <a:lnRef idx="2">
          <a:schemeClr val="dk1">
            <a:shade val="80000"/>
          </a:schemeClr>
        </a:lnRef>
        <a:fillRef idx="0">
          <a:schemeClr val="dk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>
            <a:solidFill>
              <a:schemeClr val="dk1"/>
            </a:solidFill>
          </a:endParaRPr>
        </a:p>
      </dsp:txBody>
      <dsp:txXfrm>
        <a:off x="6771619" y="6077522"/>
        <a:ext cx="899370" cy="31596"/>
      </dsp:txXfrm>
    </dsp:sp>
    <dsp:sp modelId="{402901F7-4C4B-47C4-BE12-824FDFB99F9B}">
      <dsp:nvSpPr>
        <dsp:cNvPr id="13" name="圆角矩形 12"/>
        <dsp:cNvSpPr/>
      </dsp:nvSpPr>
      <dsp:spPr bwMode="white">
        <a:xfrm>
          <a:off x="7670989" y="5507076"/>
          <a:ext cx="2344978" cy="1172489"/>
        </a:xfrm>
        <a:prstGeom prst="roundRect">
          <a:avLst>
            <a:gd name="adj" fmla="val 10000"/>
          </a:avLst>
        </a:prstGeom>
      </dsp:spPr>
      <dsp:style>
        <a:lnRef idx="3">
          <a:schemeClr val="dk1">
            <a:shade val="80000"/>
          </a:schemeClr>
        </a:lnRef>
        <a:fillRef idx="1">
          <a:schemeClr val="lt1"/>
        </a:fillRef>
        <a:effectRef idx="1">
          <a:scrgbClr r="0" g="0" b="0"/>
        </a:effectRef>
        <a:fontRef idx="minor">
          <a:schemeClr val="lt1"/>
        </a:fontRef>
      </dsp:style>
      <dsp:txBody>
        <a:bodyPr vert="horz" wrap="square" lIns="10160" tIns="10160" rIns="10160" bIns="10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600" b="1">
              <a:solidFill>
                <a:schemeClr val="dk1"/>
              </a:solidFill>
            </a:rPr>
            <a:t>Today’s </a:t>
          </a:r>
          <a:r>
            <a:rPr lang="en-US" altLang="zh-CN" sz="1600" b="1">
              <a:solidFill>
                <a:schemeClr val="dk1"/>
              </a:solidFill>
            </a:rPr>
            <a:t>T</a:t>
          </a:r>
          <a:r>
            <a:rPr lang="en-US" altLang="zh-CN" sz="1600" b="1">
              <a:solidFill>
                <a:schemeClr val="dk1"/>
              </a:solidFill>
            </a:rPr>
            <a:t>opic</a:t>
          </a:r>
          <a:endParaRPr lang="en-US" altLang="zh-CN" sz="1600" b="1">
            <a:solidFill>
              <a:schemeClr val="dk1"/>
            </a:solidFill>
          </a:endParaRPr>
        </a:p>
      </dsp:txBody>
      <dsp:txXfrm>
        <a:off x="7670989" y="5507076"/>
        <a:ext cx="2344978" cy="11724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63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示 5"/>
          <p:cNvGraphicFramePr/>
          <p:nvPr/>
        </p:nvGraphicFramePr>
        <p:xfrm>
          <a:off x="86360" y="100330"/>
          <a:ext cx="11587480" cy="6679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  <p:custDataLst>
      <p:tags r:id="rId6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9345" y="323285"/>
            <a:ext cx="10969200" cy="705600"/>
          </a:xfrm>
        </p:spPr>
        <p:txBody>
          <a:bodyPr/>
          <a:p>
            <a:r>
              <a:rPr lang="en-US" altLang="zh-CN"/>
              <a:t>O(K^(-S))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zh-CN"/>
              <a:t>S</a:t>
            </a:r>
            <a:r>
              <a:rPr lang="zh-CN" altLang="en-US"/>
              <a:t>imilar results are in another paper writen by same authors</a:t>
            </a:r>
            <a:endParaRPr lang="zh-CN" altLang="en-US"/>
          </a:p>
          <a:p>
            <a:r>
              <a:rPr lang="zh-CN" altLang="en-US"/>
              <a:t>if f is sufficiently smooth (having high-order continuous derivatives), then the error of approximating f within a small interval using a k-th order polynomial decreases as k increases, and this rate of decrease is at least O(k^(s))</a:t>
            </a:r>
            <a:endParaRPr lang="zh-CN" altLang="en-US"/>
          </a:p>
          <a:p>
            <a:r>
              <a:rPr lang="zh-CN" altLang="en-US"/>
              <a:t>to the S-order power, hx^S becomes a key factor influencing the error term. Since K represents the number of subdivisions for the t</a:t>
            </a:r>
            <a:r>
              <a:rPr lang="en-US" altLang="zh-CN"/>
              <a:t>f</a:t>
            </a:r>
            <a:r>
              <a:rPr lang="zh-CN" altLang="en-US"/>
              <a:t>l regions, as K increases, making each region smaller, it causes the absolute value of hx to decrease, further leading to a decrease in hx</a:t>
            </a:r>
            <a:r>
              <a:rPr lang="en-US" altLang="zh-CN"/>
              <a:t>^</a:t>
            </a:r>
            <a:r>
              <a:rPr lang="zh-CN" altLang="en-US"/>
              <a:t>S. Thus, the overall error term decreases as K increases, at a rate of O(K^−s), aligning with the approximation properties of high-order differentiable functions over small intervals.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commondata" val="eyJoZGlkIjoiZTkxYWMwODgwOWE1NjQ3NmQyNTQzNTI0OGU1NzA3OTE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754</Words>
  <Application>WPS 演示</Application>
  <PresentationFormat>宽屏</PresentationFormat>
  <Paragraphs>6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Verdana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白瑾轩</cp:lastModifiedBy>
  <cp:revision>156</cp:revision>
  <dcterms:created xsi:type="dcterms:W3CDTF">2019-06-19T02:08:00Z</dcterms:created>
  <dcterms:modified xsi:type="dcterms:W3CDTF">2024-04-12T07:55:45Z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2052-12.1.0.16417</vt:lpwstr>
  </property>
  <property fmtid="{D5CDD505-2E9C-101B-9397-08002B2CF9AE}" pid="3" name="ICV">
    <vt:lpwstr>D483B078D3D341039F0697D590ED350B_13</vt:lpwstr>
  </property>
</Properties>
</file>